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5143500" cx="9144000"/>
  <p:notesSz cx="6858000" cy="9144000"/>
  <p:embeddedFontLst>
    <p:embeddedFont>
      <p:font typeface="Source Code Pro Light"/>
      <p:regular r:id="rId20"/>
      <p:bold r:id="rId21"/>
      <p:italic r:id="rId22"/>
      <p:boldItalic r:id="rId23"/>
    </p:embeddedFont>
    <p:embeddedFont>
      <p:font typeface="Teko"/>
      <p:regular r:id="rId24"/>
      <p:bold r:id="rId25"/>
    </p:embeddedFont>
    <p:embeddedFont>
      <p:font typeface="Source Code Pro"/>
      <p:regular r:id="rId26"/>
      <p:bold r:id="rId27"/>
      <p:italic r:id="rId28"/>
      <p:boldItalic r:id="rId29"/>
    </p:embeddedFont>
    <p:embeddedFont>
      <p:font typeface="Teko Medium"/>
      <p:regular r:id="rId30"/>
      <p:bold r:id="rId31"/>
    </p:embeddedFont>
    <p:embeddedFont>
      <p:font typeface="Teko Light"/>
      <p:regular r:id="rId32"/>
      <p:bold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071">
          <p15:clr>
            <a:srgbClr val="9AA0A6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071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SourceCodeProLight-regular.fntdata"/><Relationship Id="rId22" Type="http://schemas.openxmlformats.org/officeDocument/2006/relationships/font" Target="fonts/SourceCodeProLight-italic.fntdata"/><Relationship Id="rId21" Type="http://schemas.openxmlformats.org/officeDocument/2006/relationships/font" Target="fonts/SourceCodeProLight-bold.fntdata"/><Relationship Id="rId24" Type="http://schemas.openxmlformats.org/officeDocument/2006/relationships/font" Target="fonts/Teko-regular.fntdata"/><Relationship Id="rId23" Type="http://schemas.openxmlformats.org/officeDocument/2006/relationships/font" Target="fonts/SourceCodeProLight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SourceCodePro-regular.fntdata"/><Relationship Id="rId25" Type="http://schemas.openxmlformats.org/officeDocument/2006/relationships/font" Target="fonts/Teko-bold.fntdata"/><Relationship Id="rId28" Type="http://schemas.openxmlformats.org/officeDocument/2006/relationships/font" Target="fonts/SourceCodePro-italic.fntdata"/><Relationship Id="rId27" Type="http://schemas.openxmlformats.org/officeDocument/2006/relationships/font" Target="fonts/SourceCodePro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SourceCodePro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TekoMedium-bold.fntdata"/><Relationship Id="rId30" Type="http://schemas.openxmlformats.org/officeDocument/2006/relationships/font" Target="fonts/TekoMedium-regular.fntdata"/><Relationship Id="rId11" Type="http://schemas.openxmlformats.org/officeDocument/2006/relationships/slide" Target="slides/slide6.xml"/><Relationship Id="rId33" Type="http://schemas.openxmlformats.org/officeDocument/2006/relationships/font" Target="fonts/TekoLight-bold.fntdata"/><Relationship Id="rId10" Type="http://schemas.openxmlformats.org/officeDocument/2006/relationships/slide" Target="slides/slide5.xml"/><Relationship Id="rId32" Type="http://schemas.openxmlformats.org/officeDocument/2006/relationships/font" Target="fonts/TekoLight-regular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" name="Google Shape;7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9" name="Google Shape;719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9" name="Google Shape;739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4" name="Google Shape;794;p12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00" name="Google Shape;800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7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19" name="Google Shape;819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3" name="Google Shape;47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1" name="Google Shape;481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4" name="Google Shape;634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4" name="Google Shape;654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4" name="Google Shape;664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5" name="Google Shape;675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3" name="Google Shape;693;p8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9" name="Google Shape;699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pening slide">
  <p:cSld name="CUSTOM_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962750" y="1680600"/>
            <a:ext cx="4475400" cy="17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7200"/>
              <a:buFont typeface="Teko"/>
              <a:buNone/>
              <a:defRPr sz="7200">
                <a:solidFill>
                  <a:srgbClr val="F3F3F3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962750" y="3663600"/>
            <a:ext cx="2402100" cy="71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hree columns  2">
  <p:cSld name="CUSTOM_19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 txBox="1"/>
          <p:nvPr>
            <p:ph type="ctrTitle"/>
          </p:nvPr>
        </p:nvSpPr>
        <p:spPr>
          <a:xfrm>
            <a:off x="1348450" y="157530"/>
            <a:ext cx="64470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9pPr>
          </a:lstStyle>
          <a:p/>
        </p:txBody>
      </p:sp>
      <p:sp>
        <p:nvSpPr>
          <p:cNvPr id="57" name="Google Shape;57;p11"/>
          <p:cNvSpPr txBox="1"/>
          <p:nvPr>
            <p:ph idx="1" type="subTitle"/>
          </p:nvPr>
        </p:nvSpPr>
        <p:spPr>
          <a:xfrm>
            <a:off x="1206500" y="1629358"/>
            <a:ext cx="1496400" cy="11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11"/>
          <p:cNvSpPr txBox="1"/>
          <p:nvPr>
            <p:ph idx="2" type="subTitle"/>
          </p:nvPr>
        </p:nvSpPr>
        <p:spPr>
          <a:xfrm>
            <a:off x="3814200" y="2106536"/>
            <a:ext cx="1496400" cy="11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59" name="Google Shape;59;p11"/>
          <p:cNvSpPr txBox="1"/>
          <p:nvPr>
            <p:ph idx="3" type="ctrTitle"/>
          </p:nvPr>
        </p:nvSpPr>
        <p:spPr>
          <a:xfrm>
            <a:off x="83600" y="1303504"/>
            <a:ext cx="26193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9pPr>
          </a:lstStyle>
          <a:p/>
        </p:txBody>
      </p:sp>
      <p:sp>
        <p:nvSpPr>
          <p:cNvPr id="60" name="Google Shape;60;p11"/>
          <p:cNvSpPr txBox="1"/>
          <p:nvPr>
            <p:ph idx="4" type="ctrTitle"/>
          </p:nvPr>
        </p:nvSpPr>
        <p:spPr>
          <a:xfrm>
            <a:off x="2691300" y="1769763"/>
            <a:ext cx="26193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9pPr>
          </a:lstStyle>
          <a:p/>
        </p:txBody>
      </p:sp>
      <p:sp>
        <p:nvSpPr>
          <p:cNvPr id="61" name="Google Shape;61;p11"/>
          <p:cNvSpPr txBox="1"/>
          <p:nvPr>
            <p:ph idx="5" type="subTitle"/>
          </p:nvPr>
        </p:nvSpPr>
        <p:spPr>
          <a:xfrm>
            <a:off x="6421000" y="2474670"/>
            <a:ext cx="1496400" cy="11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62" name="Google Shape;62;p11"/>
          <p:cNvSpPr txBox="1"/>
          <p:nvPr>
            <p:ph idx="6" type="ctrTitle"/>
          </p:nvPr>
        </p:nvSpPr>
        <p:spPr>
          <a:xfrm>
            <a:off x="5298100" y="2144533"/>
            <a:ext cx="26193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text 5">
  <p:cSld name="CUSTOM_1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2"/>
          <p:cNvSpPr txBox="1"/>
          <p:nvPr>
            <p:ph type="ctrTitle"/>
          </p:nvPr>
        </p:nvSpPr>
        <p:spPr>
          <a:xfrm>
            <a:off x="1527675" y="856200"/>
            <a:ext cx="2303700" cy="1017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65" name="Google Shape;65;p12"/>
          <p:cNvSpPr txBox="1"/>
          <p:nvPr>
            <p:ph idx="1" type="subTitle"/>
          </p:nvPr>
        </p:nvSpPr>
        <p:spPr>
          <a:xfrm>
            <a:off x="1443675" y="2126050"/>
            <a:ext cx="2471700" cy="17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body text">
  <p:cSld name="CUSTOM_8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/>
          <p:nvPr>
            <p:ph idx="1" type="body"/>
          </p:nvPr>
        </p:nvSpPr>
        <p:spPr>
          <a:xfrm>
            <a:off x="642050" y="2134800"/>
            <a:ext cx="5308200" cy="14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68" name="Google Shape;68;p13"/>
          <p:cNvSpPr txBox="1"/>
          <p:nvPr>
            <p:ph type="title"/>
          </p:nvPr>
        </p:nvSpPr>
        <p:spPr>
          <a:xfrm>
            <a:off x="4722997" y="1262675"/>
            <a:ext cx="3808200" cy="8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slide">
  <p:cSld name="CUSTOM_20">
    <p:bg>
      <p:bgPr>
        <a:noFill/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text 2 ">
  <p:cSld name="CUSTOM_1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ctrTitle"/>
          </p:nvPr>
        </p:nvSpPr>
        <p:spPr>
          <a:xfrm>
            <a:off x="4853625" y="-194427"/>
            <a:ext cx="3867300" cy="2054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eko"/>
              <a:buNone/>
              <a:defRPr sz="2400">
                <a:solidFill>
                  <a:srgbClr val="000000"/>
                </a:solidFill>
                <a:latin typeface="Teko"/>
                <a:ea typeface="Teko"/>
                <a:cs typeface="Teko"/>
                <a:sym typeface="Tek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eko"/>
              <a:buNone/>
              <a:defRPr sz="2400">
                <a:solidFill>
                  <a:srgbClr val="000000"/>
                </a:solidFill>
                <a:latin typeface="Teko"/>
                <a:ea typeface="Teko"/>
                <a:cs typeface="Teko"/>
                <a:sym typeface="Tek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eko"/>
              <a:buNone/>
              <a:defRPr sz="2400">
                <a:solidFill>
                  <a:srgbClr val="000000"/>
                </a:solidFill>
                <a:latin typeface="Teko"/>
                <a:ea typeface="Teko"/>
                <a:cs typeface="Teko"/>
                <a:sym typeface="Tek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eko"/>
              <a:buNone/>
              <a:defRPr sz="2400">
                <a:solidFill>
                  <a:srgbClr val="000000"/>
                </a:solidFill>
                <a:latin typeface="Teko"/>
                <a:ea typeface="Teko"/>
                <a:cs typeface="Teko"/>
                <a:sym typeface="Tek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eko"/>
              <a:buNone/>
              <a:defRPr sz="2400">
                <a:solidFill>
                  <a:srgbClr val="000000"/>
                </a:solidFill>
                <a:latin typeface="Teko"/>
                <a:ea typeface="Teko"/>
                <a:cs typeface="Teko"/>
                <a:sym typeface="Tek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eko"/>
              <a:buNone/>
              <a:defRPr sz="2400">
                <a:solidFill>
                  <a:srgbClr val="000000"/>
                </a:solidFill>
                <a:latin typeface="Teko"/>
                <a:ea typeface="Teko"/>
                <a:cs typeface="Teko"/>
                <a:sym typeface="Tek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eko"/>
              <a:buNone/>
              <a:defRPr sz="2400">
                <a:solidFill>
                  <a:srgbClr val="000000"/>
                </a:solidFill>
                <a:latin typeface="Teko"/>
                <a:ea typeface="Teko"/>
                <a:cs typeface="Teko"/>
                <a:sym typeface="Tek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eko"/>
              <a:buNone/>
              <a:defRPr sz="2400">
                <a:solidFill>
                  <a:srgbClr val="000000"/>
                </a:solidFill>
                <a:latin typeface="Teko"/>
                <a:ea typeface="Teko"/>
                <a:cs typeface="Teko"/>
                <a:sym typeface="Teko"/>
              </a:defRPr>
            </a:lvl9pPr>
          </a:lstStyle>
          <a:p/>
        </p:txBody>
      </p:sp>
      <p:sp>
        <p:nvSpPr>
          <p:cNvPr id="13" name="Google Shape;13;p3"/>
          <p:cNvSpPr txBox="1"/>
          <p:nvPr>
            <p:ph idx="1" type="subTitle"/>
          </p:nvPr>
        </p:nvSpPr>
        <p:spPr>
          <a:xfrm>
            <a:off x="4853625" y="2279075"/>
            <a:ext cx="2997000" cy="17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design">
  <p:cSld name="CUSTOM_1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 txBox="1"/>
          <p:nvPr>
            <p:ph type="ctrTitle"/>
          </p:nvPr>
        </p:nvSpPr>
        <p:spPr>
          <a:xfrm>
            <a:off x="1964850" y="-53629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text">
  <p:cSld name="CUSTOM_1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5"/>
          <p:cNvSpPr txBox="1"/>
          <p:nvPr>
            <p:ph type="title"/>
          </p:nvPr>
        </p:nvSpPr>
        <p:spPr>
          <a:xfrm>
            <a:off x="3148472" y="1578175"/>
            <a:ext cx="2847000" cy="89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9pPr>
          </a:lstStyle>
          <a:p/>
        </p:txBody>
      </p:sp>
      <p:sp>
        <p:nvSpPr>
          <p:cNvPr id="18" name="Google Shape;18;p5"/>
          <p:cNvSpPr txBox="1"/>
          <p:nvPr>
            <p:ph idx="1" type="subTitle"/>
          </p:nvPr>
        </p:nvSpPr>
        <p:spPr>
          <a:xfrm flipH="1">
            <a:off x="2403450" y="2395325"/>
            <a:ext cx="4337100" cy="11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text 3 ">
  <p:cSld name="CUSTOM_16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6"/>
          <p:cNvSpPr txBox="1"/>
          <p:nvPr>
            <p:ph type="title"/>
          </p:nvPr>
        </p:nvSpPr>
        <p:spPr>
          <a:xfrm>
            <a:off x="1078952" y="2259300"/>
            <a:ext cx="2797200" cy="62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Teko"/>
                <a:ea typeface="Teko"/>
                <a:cs typeface="Teko"/>
                <a:sym typeface="Tek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9pPr>
          </a:lstStyle>
          <a:p/>
        </p:txBody>
      </p:sp>
      <p:sp>
        <p:nvSpPr>
          <p:cNvPr id="21" name="Google Shape;21;p6"/>
          <p:cNvSpPr txBox="1"/>
          <p:nvPr>
            <p:ph idx="1" type="subTitle"/>
          </p:nvPr>
        </p:nvSpPr>
        <p:spPr>
          <a:xfrm>
            <a:off x="5433773" y="2180250"/>
            <a:ext cx="3012300" cy="7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000"/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000"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000"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000"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000"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000"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000"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000"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able of contents">
  <p:cSld name="CUSTOM_1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7"/>
          <p:cNvSpPr txBox="1"/>
          <p:nvPr>
            <p:ph type="ctrTitle"/>
          </p:nvPr>
        </p:nvSpPr>
        <p:spPr>
          <a:xfrm>
            <a:off x="4751864" y="725989"/>
            <a:ext cx="2251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9pPr>
          </a:lstStyle>
          <a:p/>
        </p:txBody>
      </p:sp>
      <p:sp>
        <p:nvSpPr>
          <p:cNvPr id="24" name="Google Shape;24;p7"/>
          <p:cNvSpPr txBox="1"/>
          <p:nvPr>
            <p:ph idx="1" type="subTitle"/>
          </p:nvPr>
        </p:nvSpPr>
        <p:spPr>
          <a:xfrm>
            <a:off x="4751864" y="1153999"/>
            <a:ext cx="21423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5" name="Google Shape;25;p7"/>
          <p:cNvSpPr txBox="1"/>
          <p:nvPr>
            <p:ph idx="2" type="title"/>
          </p:nvPr>
        </p:nvSpPr>
        <p:spPr>
          <a:xfrm>
            <a:off x="4078923" y="1008060"/>
            <a:ext cx="1753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Teko"/>
              <a:buNone/>
              <a:defRPr sz="4800">
                <a:latin typeface="Teko"/>
                <a:ea typeface="Teko"/>
                <a:cs typeface="Teko"/>
                <a:sym typeface="Tek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9pPr>
          </a:lstStyle>
          <a:p/>
        </p:txBody>
      </p:sp>
      <p:sp>
        <p:nvSpPr>
          <p:cNvPr id="26" name="Google Shape;26;p7"/>
          <p:cNvSpPr txBox="1"/>
          <p:nvPr>
            <p:ph idx="3" type="ctrTitle"/>
          </p:nvPr>
        </p:nvSpPr>
        <p:spPr>
          <a:xfrm>
            <a:off x="6021200" y="1716846"/>
            <a:ext cx="2251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9pPr>
          </a:lstStyle>
          <a:p/>
        </p:txBody>
      </p:sp>
      <p:sp>
        <p:nvSpPr>
          <p:cNvPr id="27" name="Google Shape;27;p7"/>
          <p:cNvSpPr txBox="1"/>
          <p:nvPr>
            <p:ph idx="4" type="subTitle"/>
          </p:nvPr>
        </p:nvSpPr>
        <p:spPr>
          <a:xfrm>
            <a:off x="6021200" y="2143177"/>
            <a:ext cx="22212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8" name="Google Shape;28;p7"/>
          <p:cNvSpPr txBox="1"/>
          <p:nvPr>
            <p:ph idx="5" type="title"/>
          </p:nvPr>
        </p:nvSpPr>
        <p:spPr>
          <a:xfrm>
            <a:off x="5282179" y="2002421"/>
            <a:ext cx="1753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Teko"/>
              <a:buNone/>
              <a:defRPr sz="4800">
                <a:latin typeface="Teko"/>
                <a:ea typeface="Teko"/>
                <a:cs typeface="Teko"/>
                <a:sym typeface="Tek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9pPr>
          </a:lstStyle>
          <a:p/>
        </p:txBody>
      </p:sp>
      <p:sp>
        <p:nvSpPr>
          <p:cNvPr id="29" name="Google Shape;29;p7"/>
          <p:cNvSpPr txBox="1"/>
          <p:nvPr>
            <p:ph idx="6" type="ctrTitle"/>
          </p:nvPr>
        </p:nvSpPr>
        <p:spPr>
          <a:xfrm>
            <a:off x="6021200" y="2702742"/>
            <a:ext cx="2251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9pPr>
          </a:lstStyle>
          <a:p/>
        </p:txBody>
      </p:sp>
      <p:sp>
        <p:nvSpPr>
          <p:cNvPr id="30" name="Google Shape;30;p7"/>
          <p:cNvSpPr txBox="1"/>
          <p:nvPr>
            <p:ph idx="7" type="subTitle"/>
          </p:nvPr>
        </p:nvSpPr>
        <p:spPr>
          <a:xfrm>
            <a:off x="6021200" y="3143999"/>
            <a:ext cx="21423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31" name="Google Shape;31;p7"/>
          <p:cNvSpPr txBox="1"/>
          <p:nvPr>
            <p:ph idx="8" type="title"/>
          </p:nvPr>
        </p:nvSpPr>
        <p:spPr>
          <a:xfrm>
            <a:off x="5282179" y="2999622"/>
            <a:ext cx="1753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Teko"/>
              <a:buNone/>
              <a:defRPr sz="4800">
                <a:latin typeface="Teko"/>
                <a:ea typeface="Teko"/>
                <a:cs typeface="Teko"/>
                <a:sym typeface="Tek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9pPr>
          </a:lstStyle>
          <a:p/>
        </p:txBody>
      </p:sp>
      <p:sp>
        <p:nvSpPr>
          <p:cNvPr id="32" name="Google Shape;32;p7"/>
          <p:cNvSpPr txBox="1"/>
          <p:nvPr>
            <p:ph idx="9" type="ctrTitle"/>
          </p:nvPr>
        </p:nvSpPr>
        <p:spPr>
          <a:xfrm>
            <a:off x="723600" y="-54297"/>
            <a:ext cx="76968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9pPr>
          </a:lstStyle>
          <a:p/>
        </p:txBody>
      </p:sp>
      <p:sp>
        <p:nvSpPr>
          <p:cNvPr id="33" name="Google Shape;33;p7"/>
          <p:cNvSpPr txBox="1"/>
          <p:nvPr>
            <p:ph idx="13" type="ctrTitle"/>
          </p:nvPr>
        </p:nvSpPr>
        <p:spPr>
          <a:xfrm>
            <a:off x="4751864" y="3690375"/>
            <a:ext cx="2251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9pPr>
          </a:lstStyle>
          <a:p/>
        </p:txBody>
      </p:sp>
      <p:sp>
        <p:nvSpPr>
          <p:cNvPr id="34" name="Google Shape;34;p7"/>
          <p:cNvSpPr txBox="1"/>
          <p:nvPr>
            <p:ph idx="14" type="subTitle"/>
          </p:nvPr>
        </p:nvSpPr>
        <p:spPr>
          <a:xfrm>
            <a:off x="4751864" y="4133531"/>
            <a:ext cx="21423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35" name="Google Shape;35;p7"/>
          <p:cNvSpPr txBox="1"/>
          <p:nvPr>
            <p:ph idx="15" type="title"/>
          </p:nvPr>
        </p:nvSpPr>
        <p:spPr>
          <a:xfrm>
            <a:off x="4078923" y="3991382"/>
            <a:ext cx="1753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Teko"/>
              <a:buNone/>
              <a:defRPr sz="4800">
                <a:latin typeface="Teko"/>
                <a:ea typeface="Teko"/>
                <a:cs typeface="Teko"/>
                <a:sym typeface="Tek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Four columns">
  <p:cSld name="CUSTOM_18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ctrTitle"/>
          </p:nvPr>
        </p:nvSpPr>
        <p:spPr>
          <a:xfrm>
            <a:off x="3106091" y="-59257"/>
            <a:ext cx="29385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2" type="ctrTitle"/>
          </p:nvPr>
        </p:nvSpPr>
        <p:spPr>
          <a:xfrm>
            <a:off x="504913" y="3206550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9pPr>
          </a:lstStyle>
          <a:p/>
        </p:txBody>
      </p:sp>
      <p:sp>
        <p:nvSpPr>
          <p:cNvPr id="39" name="Google Shape;39;p8"/>
          <p:cNvSpPr txBox="1"/>
          <p:nvPr>
            <p:ph idx="1" type="subTitle"/>
          </p:nvPr>
        </p:nvSpPr>
        <p:spPr>
          <a:xfrm>
            <a:off x="504925" y="3795900"/>
            <a:ext cx="1881300" cy="11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40" name="Google Shape;40;p8"/>
          <p:cNvSpPr txBox="1"/>
          <p:nvPr>
            <p:ph idx="3" type="ctrTitle"/>
          </p:nvPr>
        </p:nvSpPr>
        <p:spPr>
          <a:xfrm>
            <a:off x="6531363" y="923712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9pPr>
          </a:lstStyle>
          <a:p/>
        </p:txBody>
      </p:sp>
      <p:sp>
        <p:nvSpPr>
          <p:cNvPr id="41" name="Google Shape;41;p8"/>
          <p:cNvSpPr txBox="1"/>
          <p:nvPr>
            <p:ph idx="4" type="subTitle"/>
          </p:nvPr>
        </p:nvSpPr>
        <p:spPr>
          <a:xfrm>
            <a:off x="6531375" y="1513062"/>
            <a:ext cx="1881300" cy="11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42" name="Google Shape;42;p8"/>
          <p:cNvSpPr txBox="1"/>
          <p:nvPr>
            <p:ph idx="5" type="ctrTitle"/>
          </p:nvPr>
        </p:nvSpPr>
        <p:spPr>
          <a:xfrm>
            <a:off x="6531350" y="2779787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9pPr>
          </a:lstStyle>
          <a:p/>
        </p:txBody>
      </p:sp>
      <p:sp>
        <p:nvSpPr>
          <p:cNvPr id="43" name="Google Shape;43;p8"/>
          <p:cNvSpPr txBox="1"/>
          <p:nvPr>
            <p:ph idx="6" type="subTitle"/>
          </p:nvPr>
        </p:nvSpPr>
        <p:spPr>
          <a:xfrm>
            <a:off x="6531363" y="3369137"/>
            <a:ext cx="1881300" cy="11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44" name="Google Shape;44;p8"/>
          <p:cNvSpPr txBox="1"/>
          <p:nvPr>
            <p:ph idx="7" type="ctrTitle"/>
          </p:nvPr>
        </p:nvSpPr>
        <p:spPr>
          <a:xfrm>
            <a:off x="504925" y="1367607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9pPr>
          </a:lstStyle>
          <a:p/>
        </p:txBody>
      </p:sp>
      <p:sp>
        <p:nvSpPr>
          <p:cNvPr id="45" name="Google Shape;45;p8"/>
          <p:cNvSpPr txBox="1"/>
          <p:nvPr>
            <p:ph idx="8" type="subTitle"/>
          </p:nvPr>
        </p:nvSpPr>
        <p:spPr>
          <a:xfrm>
            <a:off x="504938" y="1934009"/>
            <a:ext cx="1881300" cy="11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hree columns ">
  <p:cSld name="CUSTOM_19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9"/>
          <p:cNvSpPr txBox="1"/>
          <p:nvPr>
            <p:ph type="ctrTitle"/>
          </p:nvPr>
        </p:nvSpPr>
        <p:spPr>
          <a:xfrm>
            <a:off x="1348450" y="157530"/>
            <a:ext cx="64470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9pPr>
          </a:lstStyle>
          <a:p/>
        </p:txBody>
      </p:sp>
      <p:sp>
        <p:nvSpPr>
          <p:cNvPr id="48" name="Google Shape;48;p9"/>
          <p:cNvSpPr txBox="1"/>
          <p:nvPr>
            <p:ph idx="1" type="subTitle"/>
          </p:nvPr>
        </p:nvSpPr>
        <p:spPr>
          <a:xfrm>
            <a:off x="865200" y="3125022"/>
            <a:ext cx="1818000" cy="11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49" name="Google Shape;49;p9"/>
          <p:cNvSpPr txBox="1"/>
          <p:nvPr>
            <p:ph idx="2" type="subTitle"/>
          </p:nvPr>
        </p:nvSpPr>
        <p:spPr>
          <a:xfrm>
            <a:off x="3663000" y="2744022"/>
            <a:ext cx="1818000" cy="11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50" name="Google Shape;50;p9"/>
          <p:cNvSpPr txBox="1"/>
          <p:nvPr>
            <p:ph idx="3" type="ctrTitle"/>
          </p:nvPr>
        </p:nvSpPr>
        <p:spPr>
          <a:xfrm>
            <a:off x="464600" y="2879450"/>
            <a:ext cx="26193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4" type="ctrTitle"/>
          </p:nvPr>
        </p:nvSpPr>
        <p:spPr>
          <a:xfrm>
            <a:off x="3262350" y="2498450"/>
            <a:ext cx="26193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9pPr>
          </a:lstStyle>
          <a:p/>
        </p:txBody>
      </p:sp>
      <p:sp>
        <p:nvSpPr>
          <p:cNvPr id="52" name="Google Shape;52;p9"/>
          <p:cNvSpPr txBox="1"/>
          <p:nvPr>
            <p:ph idx="5" type="subTitle"/>
          </p:nvPr>
        </p:nvSpPr>
        <p:spPr>
          <a:xfrm>
            <a:off x="6460750" y="2286822"/>
            <a:ext cx="1818000" cy="11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53" name="Google Shape;53;p9"/>
          <p:cNvSpPr txBox="1"/>
          <p:nvPr>
            <p:ph idx="6" type="ctrTitle"/>
          </p:nvPr>
        </p:nvSpPr>
        <p:spPr>
          <a:xfrm>
            <a:off x="6060100" y="2041250"/>
            <a:ext cx="26193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ackground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eko"/>
              <a:buNone/>
              <a:defRPr b="0" i="0" sz="2800" u="none" cap="none" strike="noStrik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eko"/>
              <a:buNone/>
              <a:defRPr b="0" i="0" sz="2800" u="none" cap="none" strike="noStrik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eko"/>
              <a:buNone/>
              <a:defRPr b="0" i="0" sz="2800" u="none" cap="none" strike="noStrik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eko"/>
              <a:buNone/>
              <a:defRPr b="0" i="0" sz="2800" u="none" cap="none" strike="noStrik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eko"/>
              <a:buNone/>
              <a:defRPr b="0" i="0" sz="2800" u="none" cap="none" strike="noStrik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eko"/>
              <a:buNone/>
              <a:defRPr b="0" i="0" sz="2800" u="none" cap="none" strike="noStrik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eko"/>
              <a:buNone/>
              <a:defRPr b="0" i="0" sz="2800" u="none" cap="none" strike="noStrik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eko"/>
              <a:buNone/>
              <a:defRPr b="0" i="0" sz="2800" u="none" cap="none" strike="noStrik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eko"/>
              <a:buNone/>
              <a:defRPr b="0" i="0" sz="2800" u="none" cap="none" strike="noStrik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Code Pro Light"/>
              <a:buChar char="●"/>
              <a:defRPr b="0" i="0" sz="1200" u="none" cap="none" strike="noStrike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defRPr>
            </a:lvl1pPr>
            <a:lvl2pPr indent="-3048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Code Pro Light"/>
              <a:buChar char="○"/>
              <a:defRPr b="0" i="0" sz="1200" u="none" cap="none" strike="noStrike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defRPr>
            </a:lvl2pPr>
            <a:lvl3pPr indent="-3048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Code Pro Light"/>
              <a:buChar char="■"/>
              <a:defRPr b="0" i="0" sz="1200" u="none" cap="none" strike="noStrike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defRPr>
            </a:lvl3pPr>
            <a:lvl4pPr indent="-3048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Code Pro Light"/>
              <a:buChar char="●"/>
              <a:defRPr b="0" i="0" sz="1200" u="none" cap="none" strike="noStrike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defRPr>
            </a:lvl4pPr>
            <a:lvl5pPr indent="-3048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Code Pro Light"/>
              <a:buChar char="○"/>
              <a:defRPr b="0" i="0" sz="1200" u="none" cap="none" strike="noStrike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defRPr>
            </a:lvl5pPr>
            <a:lvl6pPr indent="-3048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Code Pro Light"/>
              <a:buChar char="■"/>
              <a:defRPr b="0" i="0" sz="1200" u="none" cap="none" strike="noStrike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defRPr>
            </a:lvl6pPr>
            <a:lvl7pPr indent="-3048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Code Pro Light"/>
              <a:buChar char="●"/>
              <a:defRPr b="0" i="0" sz="1200" u="none" cap="none" strike="noStrike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defRPr>
            </a:lvl7pPr>
            <a:lvl8pPr indent="-3048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Code Pro Light"/>
              <a:buChar char="○"/>
              <a:defRPr b="0" i="0" sz="1200" u="none" cap="none" strike="noStrike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defRPr>
            </a:lvl8pPr>
            <a:lvl9pPr indent="-3048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Font typeface="Source Code Pro Light"/>
              <a:buChar char="■"/>
              <a:defRPr b="0" i="0" sz="1200" u="none" cap="none" strike="noStrike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454">
          <p15:clr>
            <a:srgbClr val="EA4335"/>
          </p15:clr>
        </p15:guide>
        <p15:guide id="2" pos="5306">
          <p15:clr>
            <a:srgbClr val="EA4335"/>
          </p15:clr>
        </p15:guide>
        <p15:guide id="3" orient="horz" pos="340">
          <p15:clr>
            <a:srgbClr val="EA4335"/>
          </p15:clr>
        </p15:guide>
        <p15:guide id="4" orient="horz" pos="2900">
          <p15:clr>
            <a:srgbClr val="EA4335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5"/>
          <p:cNvGrpSpPr/>
          <p:nvPr/>
        </p:nvGrpSpPr>
        <p:grpSpPr>
          <a:xfrm>
            <a:off x="3804359" y="343021"/>
            <a:ext cx="5339389" cy="4800295"/>
            <a:chOff x="1356525" y="651475"/>
            <a:chExt cx="4906625" cy="4411225"/>
          </a:xfrm>
        </p:grpSpPr>
        <p:sp>
          <p:nvSpPr>
            <p:cNvPr id="75" name="Google Shape;75;p15"/>
            <p:cNvSpPr/>
            <p:nvPr/>
          </p:nvSpPr>
          <p:spPr>
            <a:xfrm>
              <a:off x="4118600" y="2035675"/>
              <a:ext cx="780325" cy="283950"/>
            </a:xfrm>
            <a:custGeom>
              <a:rect b="b" l="l" r="r" t="t"/>
              <a:pathLst>
                <a:path extrusionOk="0" h="11358" w="31213">
                  <a:moveTo>
                    <a:pt x="13438" y="9048"/>
                  </a:moveTo>
                  <a:lnTo>
                    <a:pt x="6403" y="9790"/>
                  </a:lnTo>
                  <a:cubicBezTo>
                    <a:pt x="8324" y="7816"/>
                    <a:pt x="11202" y="5764"/>
                    <a:pt x="14322" y="4143"/>
                  </a:cubicBezTo>
                  <a:cubicBezTo>
                    <a:pt x="17434" y="2514"/>
                    <a:pt x="20797" y="1307"/>
                    <a:pt x="23569" y="833"/>
                  </a:cubicBezTo>
                  <a:cubicBezTo>
                    <a:pt x="26388" y="331"/>
                    <a:pt x="28583" y="599"/>
                    <a:pt x="29602" y="1548"/>
                  </a:cubicBezTo>
                  <a:cubicBezTo>
                    <a:pt x="30659" y="2503"/>
                    <a:pt x="30498" y="4161"/>
                    <a:pt x="29115" y="6118"/>
                  </a:cubicBezTo>
                  <a:lnTo>
                    <a:pt x="29615" y="6012"/>
                  </a:lnTo>
                  <a:cubicBezTo>
                    <a:pt x="31052" y="3976"/>
                    <a:pt x="31212" y="2252"/>
                    <a:pt x="30110" y="1261"/>
                  </a:cubicBezTo>
                  <a:cubicBezTo>
                    <a:pt x="29046" y="276"/>
                    <a:pt x="26759" y="0"/>
                    <a:pt x="23829" y="524"/>
                  </a:cubicBezTo>
                  <a:cubicBezTo>
                    <a:pt x="20946" y="1019"/>
                    <a:pt x="17451" y="2274"/>
                    <a:pt x="14219" y="3965"/>
                  </a:cubicBezTo>
                  <a:cubicBezTo>
                    <a:pt x="10978" y="5649"/>
                    <a:pt x="7984" y="7784"/>
                    <a:pt x="5987" y="9834"/>
                  </a:cubicBezTo>
                  <a:lnTo>
                    <a:pt x="6284" y="9802"/>
                  </a:lnTo>
                  <a:lnTo>
                    <a:pt x="5292" y="9907"/>
                  </a:lnTo>
                  <a:lnTo>
                    <a:pt x="5690" y="9520"/>
                  </a:lnTo>
                  <a:lnTo>
                    <a:pt x="1473" y="9837"/>
                  </a:lnTo>
                  <a:lnTo>
                    <a:pt x="926" y="10367"/>
                  </a:lnTo>
                  <a:lnTo>
                    <a:pt x="1" y="11358"/>
                  </a:lnTo>
                  <a:lnTo>
                    <a:pt x="13243" y="9270"/>
                  </a:lnTo>
                  <a:cubicBezTo>
                    <a:pt x="13317" y="9195"/>
                    <a:pt x="13380" y="9121"/>
                    <a:pt x="13438" y="9048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p15"/>
            <p:cNvSpPr/>
            <p:nvPr/>
          </p:nvSpPr>
          <p:spPr>
            <a:xfrm>
              <a:off x="4092550" y="2314600"/>
              <a:ext cx="130675" cy="36300"/>
            </a:xfrm>
            <a:custGeom>
              <a:rect b="b" l="l" r="r" t="t"/>
              <a:pathLst>
                <a:path extrusionOk="0" h="1452" w="5227">
                  <a:moveTo>
                    <a:pt x="5226" y="1"/>
                  </a:moveTo>
                  <a:lnTo>
                    <a:pt x="419" y="932"/>
                  </a:lnTo>
                  <a:lnTo>
                    <a:pt x="0" y="1452"/>
                  </a:lnTo>
                  <a:lnTo>
                    <a:pt x="4927" y="37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77;p15"/>
            <p:cNvSpPr/>
            <p:nvPr/>
          </p:nvSpPr>
          <p:spPr>
            <a:xfrm>
              <a:off x="4067800" y="2340650"/>
              <a:ext cx="136325" cy="45900"/>
            </a:xfrm>
            <a:custGeom>
              <a:rect b="b" l="l" r="r" t="t"/>
              <a:pathLst>
                <a:path extrusionOk="0" h="1836" w="5453">
                  <a:moveTo>
                    <a:pt x="5453" y="0"/>
                  </a:moveTo>
                  <a:lnTo>
                    <a:pt x="332" y="1331"/>
                  </a:lnTo>
                  <a:cubicBezTo>
                    <a:pt x="219" y="1500"/>
                    <a:pt x="96" y="1671"/>
                    <a:pt x="0" y="1836"/>
                  </a:cubicBezTo>
                  <a:lnTo>
                    <a:pt x="5217" y="363"/>
                  </a:lnTo>
                  <a:cubicBezTo>
                    <a:pt x="5282" y="246"/>
                    <a:pt x="5375" y="120"/>
                    <a:pt x="5453" y="0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78;p15"/>
            <p:cNvSpPr/>
            <p:nvPr/>
          </p:nvSpPr>
          <p:spPr>
            <a:xfrm>
              <a:off x="4050075" y="2365575"/>
              <a:ext cx="139650" cy="54900"/>
            </a:xfrm>
            <a:custGeom>
              <a:rect b="b" l="l" r="r" t="t"/>
              <a:pathLst>
                <a:path extrusionOk="0" h="2196" w="5586">
                  <a:moveTo>
                    <a:pt x="5586" y="0"/>
                  </a:moveTo>
                  <a:lnTo>
                    <a:pt x="218" y="1721"/>
                  </a:lnTo>
                  <a:cubicBezTo>
                    <a:pt x="124" y="1886"/>
                    <a:pt x="69" y="2038"/>
                    <a:pt x="0" y="2195"/>
                  </a:cubicBezTo>
                  <a:lnTo>
                    <a:pt x="5436" y="341"/>
                  </a:lnTo>
                  <a:cubicBezTo>
                    <a:pt x="5485" y="228"/>
                    <a:pt x="5515" y="120"/>
                    <a:pt x="5586" y="0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79;p15"/>
            <p:cNvSpPr/>
            <p:nvPr/>
          </p:nvSpPr>
          <p:spPr>
            <a:xfrm>
              <a:off x="4039250" y="2389000"/>
              <a:ext cx="141325" cy="63325"/>
            </a:xfrm>
            <a:custGeom>
              <a:rect b="b" l="l" r="r" t="t"/>
              <a:pathLst>
                <a:path extrusionOk="0" h="2533" w="5653">
                  <a:moveTo>
                    <a:pt x="5652" y="1"/>
                  </a:moveTo>
                  <a:lnTo>
                    <a:pt x="115" y="2091"/>
                  </a:lnTo>
                  <a:lnTo>
                    <a:pt x="1" y="2532"/>
                  </a:lnTo>
                  <a:lnTo>
                    <a:pt x="5581" y="31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80;p15"/>
            <p:cNvSpPr/>
            <p:nvPr/>
          </p:nvSpPr>
          <p:spPr>
            <a:xfrm>
              <a:off x="4035600" y="2410550"/>
              <a:ext cx="141325" cy="71050"/>
            </a:xfrm>
            <a:custGeom>
              <a:rect b="b" l="l" r="r" t="t"/>
              <a:pathLst>
                <a:path extrusionOk="0" h="2842" w="5653">
                  <a:moveTo>
                    <a:pt x="5652" y="0"/>
                  </a:moveTo>
                  <a:lnTo>
                    <a:pt x="22" y="2434"/>
                  </a:lnTo>
                  <a:lnTo>
                    <a:pt x="0" y="2841"/>
                  </a:lnTo>
                  <a:lnTo>
                    <a:pt x="5643" y="29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81;p15"/>
            <p:cNvSpPr/>
            <p:nvPr/>
          </p:nvSpPr>
          <p:spPr>
            <a:xfrm>
              <a:off x="4037375" y="2429975"/>
              <a:ext cx="142725" cy="77775"/>
            </a:xfrm>
            <a:custGeom>
              <a:rect b="b" l="l" r="r" t="t"/>
              <a:pathLst>
                <a:path extrusionOk="0" h="3111" w="5709">
                  <a:moveTo>
                    <a:pt x="5641" y="0"/>
                  </a:moveTo>
                  <a:lnTo>
                    <a:pt x="1" y="2749"/>
                  </a:lnTo>
                  <a:cubicBezTo>
                    <a:pt x="27" y="2870"/>
                    <a:pt x="34" y="3001"/>
                    <a:pt x="84" y="3111"/>
                  </a:cubicBezTo>
                  <a:lnTo>
                    <a:pt x="5709" y="257"/>
                  </a:lnTo>
                  <a:cubicBezTo>
                    <a:pt x="5664" y="182"/>
                    <a:pt x="5664" y="86"/>
                    <a:pt x="5641" y="0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82;p15"/>
            <p:cNvSpPr/>
            <p:nvPr/>
          </p:nvSpPr>
          <p:spPr>
            <a:xfrm>
              <a:off x="4045925" y="2447025"/>
              <a:ext cx="143200" cy="83325"/>
            </a:xfrm>
            <a:custGeom>
              <a:rect b="b" l="l" r="r" t="t"/>
              <a:pathLst>
                <a:path extrusionOk="0" h="3333" w="5728">
                  <a:moveTo>
                    <a:pt x="5568" y="1"/>
                  </a:moveTo>
                  <a:lnTo>
                    <a:pt x="0" y="3030"/>
                  </a:lnTo>
                  <a:cubicBezTo>
                    <a:pt x="53" y="3139"/>
                    <a:pt x="136" y="3232"/>
                    <a:pt x="208" y="3333"/>
                  </a:cubicBezTo>
                  <a:lnTo>
                    <a:pt x="5728" y="212"/>
                  </a:lnTo>
                  <a:cubicBezTo>
                    <a:pt x="5674" y="142"/>
                    <a:pt x="5607" y="79"/>
                    <a:pt x="5568" y="1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83;p15"/>
            <p:cNvSpPr/>
            <p:nvPr/>
          </p:nvSpPr>
          <p:spPr>
            <a:xfrm>
              <a:off x="4062325" y="2461200"/>
              <a:ext cx="141000" cy="87975"/>
            </a:xfrm>
            <a:custGeom>
              <a:rect b="b" l="l" r="r" t="t"/>
              <a:pathLst>
                <a:path extrusionOk="0" h="3519" w="5640">
                  <a:moveTo>
                    <a:pt x="5409" y="0"/>
                  </a:moveTo>
                  <a:lnTo>
                    <a:pt x="0" y="3270"/>
                  </a:lnTo>
                  <a:lnTo>
                    <a:pt x="309" y="3518"/>
                  </a:lnTo>
                  <a:lnTo>
                    <a:pt x="5639" y="17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84;p15"/>
            <p:cNvSpPr/>
            <p:nvPr/>
          </p:nvSpPr>
          <p:spPr>
            <a:xfrm>
              <a:off x="4086175" y="2472350"/>
              <a:ext cx="136425" cy="91575"/>
            </a:xfrm>
            <a:custGeom>
              <a:rect b="b" l="l" r="r" t="t"/>
              <a:pathLst>
                <a:path extrusionOk="0" h="3663" w="5457">
                  <a:moveTo>
                    <a:pt x="5162" y="1"/>
                  </a:moveTo>
                  <a:lnTo>
                    <a:pt x="0" y="3467"/>
                  </a:lnTo>
                  <a:lnTo>
                    <a:pt x="401" y="3662"/>
                  </a:lnTo>
                  <a:lnTo>
                    <a:pt x="5456" y="13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85;p15"/>
            <p:cNvSpPr/>
            <p:nvPr/>
          </p:nvSpPr>
          <p:spPr>
            <a:xfrm>
              <a:off x="4117150" y="2480375"/>
              <a:ext cx="129975" cy="93525"/>
            </a:xfrm>
            <a:custGeom>
              <a:rect b="b" l="l" r="r" t="t"/>
              <a:pathLst>
                <a:path extrusionOk="0" h="3741" w="5199">
                  <a:moveTo>
                    <a:pt x="4830" y="1"/>
                  </a:moveTo>
                  <a:lnTo>
                    <a:pt x="1" y="3616"/>
                  </a:lnTo>
                  <a:cubicBezTo>
                    <a:pt x="164" y="3661"/>
                    <a:pt x="320" y="3713"/>
                    <a:pt x="508" y="3740"/>
                  </a:cubicBezTo>
                  <a:lnTo>
                    <a:pt x="5199" y="85"/>
                  </a:lnTo>
                  <a:cubicBezTo>
                    <a:pt x="5059" y="71"/>
                    <a:pt x="4948" y="32"/>
                    <a:pt x="4830" y="1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86;p15"/>
            <p:cNvSpPr/>
            <p:nvPr/>
          </p:nvSpPr>
          <p:spPr>
            <a:xfrm>
              <a:off x="4154900" y="2485125"/>
              <a:ext cx="121525" cy="93825"/>
            </a:xfrm>
            <a:custGeom>
              <a:rect b="b" l="l" r="r" t="t"/>
              <a:pathLst>
                <a:path extrusionOk="0" h="3753" w="4861">
                  <a:moveTo>
                    <a:pt x="4415" y="0"/>
                  </a:moveTo>
                  <a:lnTo>
                    <a:pt x="1" y="3709"/>
                  </a:lnTo>
                  <a:cubicBezTo>
                    <a:pt x="194" y="3732"/>
                    <a:pt x="407" y="3739"/>
                    <a:pt x="614" y="3752"/>
                  </a:cubicBezTo>
                  <a:lnTo>
                    <a:pt x="4861" y="25"/>
                  </a:lnTo>
                  <a:cubicBezTo>
                    <a:pt x="4712" y="16"/>
                    <a:pt x="4554" y="16"/>
                    <a:pt x="4415" y="0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87;p15"/>
            <p:cNvSpPr/>
            <p:nvPr/>
          </p:nvSpPr>
          <p:spPr>
            <a:xfrm>
              <a:off x="4199200" y="2485525"/>
              <a:ext cx="110650" cy="94225"/>
            </a:xfrm>
            <a:custGeom>
              <a:rect b="b" l="l" r="r" t="t"/>
              <a:pathLst>
                <a:path extrusionOk="0" h="3769" w="4426">
                  <a:moveTo>
                    <a:pt x="3925" y="24"/>
                  </a:moveTo>
                  <a:lnTo>
                    <a:pt x="0" y="3768"/>
                  </a:lnTo>
                  <a:lnTo>
                    <a:pt x="691" y="3744"/>
                  </a:lnTo>
                  <a:lnTo>
                    <a:pt x="4425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88;p15"/>
            <p:cNvSpPr/>
            <p:nvPr/>
          </p:nvSpPr>
          <p:spPr>
            <a:xfrm>
              <a:off x="4248950" y="2481875"/>
              <a:ext cx="97875" cy="94750"/>
            </a:xfrm>
            <a:custGeom>
              <a:rect b="b" l="l" r="r" t="t"/>
              <a:pathLst>
                <a:path extrusionOk="0" h="3790" w="3915">
                  <a:moveTo>
                    <a:pt x="3371" y="68"/>
                  </a:moveTo>
                  <a:lnTo>
                    <a:pt x="0" y="3790"/>
                  </a:lnTo>
                  <a:lnTo>
                    <a:pt x="756" y="3701"/>
                  </a:lnTo>
                  <a:lnTo>
                    <a:pt x="3915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89;p15"/>
            <p:cNvSpPr/>
            <p:nvPr/>
          </p:nvSpPr>
          <p:spPr>
            <a:xfrm>
              <a:off x="4303625" y="2474825"/>
              <a:ext cx="83425" cy="93800"/>
            </a:xfrm>
            <a:custGeom>
              <a:rect b="b" l="l" r="r" t="t"/>
              <a:pathLst>
                <a:path extrusionOk="0" h="3752" w="3337">
                  <a:moveTo>
                    <a:pt x="2753" y="111"/>
                  </a:moveTo>
                  <a:lnTo>
                    <a:pt x="1" y="3752"/>
                  </a:lnTo>
                  <a:lnTo>
                    <a:pt x="819" y="3598"/>
                  </a:lnTo>
                  <a:lnTo>
                    <a:pt x="3337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90;p15"/>
            <p:cNvSpPr/>
            <p:nvPr/>
          </p:nvSpPr>
          <p:spPr>
            <a:xfrm>
              <a:off x="4362600" y="2464000"/>
              <a:ext cx="67550" cy="91700"/>
            </a:xfrm>
            <a:custGeom>
              <a:rect b="b" l="l" r="r" t="t"/>
              <a:pathLst>
                <a:path extrusionOk="0" h="3668" w="2702">
                  <a:moveTo>
                    <a:pt x="2077" y="168"/>
                  </a:moveTo>
                  <a:lnTo>
                    <a:pt x="0" y="3668"/>
                  </a:lnTo>
                  <a:cubicBezTo>
                    <a:pt x="288" y="3600"/>
                    <a:pt x="579" y="3524"/>
                    <a:pt x="878" y="3435"/>
                  </a:cubicBezTo>
                  <a:lnTo>
                    <a:pt x="2702" y="1"/>
                  </a:lnTo>
                  <a:cubicBezTo>
                    <a:pt x="2487" y="66"/>
                    <a:pt x="2280" y="121"/>
                    <a:pt x="2077" y="168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91;p15"/>
            <p:cNvSpPr/>
            <p:nvPr/>
          </p:nvSpPr>
          <p:spPr>
            <a:xfrm>
              <a:off x="4424825" y="2449950"/>
              <a:ext cx="50225" cy="88025"/>
            </a:xfrm>
            <a:custGeom>
              <a:rect b="b" l="l" r="r" t="t"/>
              <a:pathLst>
                <a:path extrusionOk="0" h="3521" w="2009">
                  <a:moveTo>
                    <a:pt x="1" y="3521"/>
                  </a:moveTo>
                  <a:lnTo>
                    <a:pt x="916" y="3213"/>
                  </a:lnTo>
                  <a:lnTo>
                    <a:pt x="2008" y="1"/>
                  </a:lnTo>
                  <a:lnTo>
                    <a:pt x="1357" y="22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92;p15"/>
            <p:cNvSpPr/>
            <p:nvPr/>
          </p:nvSpPr>
          <p:spPr>
            <a:xfrm>
              <a:off x="4489225" y="2432900"/>
              <a:ext cx="31825" cy="82550"/>
            </a:xfrm>
            <a:custGeom>
              <a:rect b="b" l="l" r="r" t="t"/>
              <a:pathLst>
                <a:path extrusionOk="0" h="3302" w="1273">
                  <a:moveTo>
                    <a:pt x="1" y="3301"/>
                  </a:moveTo>
                  <a:lnTo>
                    <a:pt x="932" y="2940"/>
                  </a:lnTo>
                  <a:lnTo>
                    <a:pt x="1273" y="0"/>
                  </a:lnTo>
                  <a:lnTo>
                    <a:pt x="611" y="25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93;p15"/>
            <p:cNvSpPr/>
            <p:nvPr/>
          </p:nvSpPr>
          <p:spPr>
            <a:xfrm>
              <a:off x="4550850" y="2413150"/>
              <a:ext cx="27000" cy="75725"/>
            </a:xfrm>
            <a:custGeom>
              <a:rect b="b" l="l" r="r" t="t"/>
              <a:pathLst>
                <a:path extrusionOk="0" h="3029" w="1080">
                  <a:moveTo>
                    <a:pt x="1" y="290"/>
                  </a:moveTo>
                  <a:lnTo>
                    <a:pt x="145" y="3029"/>
                  </a:lnTo>
                  <a:lnTo>
                    <a:pt x="1079" y="2619"/>
                  </a:lnTo>
                  <a:lnTo>
                    <a:pt x="665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94;p15"/>
            <p:cNvSpPr/>
            <p:nvPr/>
          </p:nvSpPr>
          <p:spPr>
            <a:xfrm>
              <a:off x="4597150" y="2390675"/>
              <a:ext cx="45425" cy="68050"/>
            </a:xfrm>
            <a:custGeom>
              <a:rect b="b" l="l" r="r" t="t"/>
              <a:pathLst>
                <a:path extrusionOk="0" h="2722" w="1817">
                  <a:moveTo>
                    <a:pt x="0" y="331"/>
                  </a:moveTo>
                  <a:lnTo>
                    <a:pt x="897" y="2721"/>
                  </a:lnTo>
                  <a:cubicBezTo>
                    <a:pt x="1207" y="2574"/>
                    <a:pt x="1512" y="2417"/>
                    <a:pt x="1817" y="2257"/>
                  </a:cubicBezTo>
                  <a:lnTo>
                    <a:pt x="654" y="0"/>
                  </a:lnTo>
                  <a:cubicBezTo>
                    <a:pt x="437" y="115"/>
                    <a:pt x="221" y="227"/>
                    <a:pt x="0" y="331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95;p15"/>
            <p:cNvSpPr/>
            <p:nvPr/>
          </p:nvSpPr>
          <p:spPr>
            <a:xfrm>
              <a:off x="4642600" y="2366175"/>
              <a:ext cx="63200" cy="59150"/>
            </a:xfrm>
            <a:custGeom>
              <a:rect b="b" l="l" r="r" t="t"/>
              <a:pathLst>
                <a:path extrusionOk="0" h="2366" w="2528">
                  <a:moveTo>
                    <a:pt x="1" y="363"/>
                  </a:moveTo>
                  <a:lnTo>
                    <a:pt x="1636" y="2366"/>
                  </a:lnTo>
                  <a:lnTo>
                    <a:pt x="2527" y="1858"/>
                  </a:lnTo>
                  <a:lnTo>
                    <a:pt x="633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96;p15"/>
            <p:cNvSpPr/>
            <p:nvPr/>
          </p:nvSpPr>
          <p:spPr>
            <a:xfrm>
              <a:off x="4686400" y="2340025"/>
              <a:ext cx="80100" cy="49150"/>
            </a:xfrm>
            <a:custGeom>
              <a:rect b="b" l="l" r="r" t="t"/>
              <a:pathLst>
                <a:path extrusionOk="0" h="1966" w="3204">
                  <a:moveTo>
                    <a:pt x="0" y="381"/>
                  </a:moveTo>
                  <a:lnTo>
                    <a:pt x="2348" y="1966"/>
                  </a:lnTo>
                  <a:lnTo>
                    <a:pt x="3204" y="1429"/>
                  </a:lnTo>
                  <a:lnTo>
                    <a:pt x="609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97;p15"/>
            <p:cNvSpPr/>
            <p:nvPr/>
          </p:nvSpPr>
          <p:spPr>
            <a:xfrm>
              <a:off x="4728025" y="2312575"/>
              <a:ext cx="95625" cy="38400"/>
            </a:xfrm>
            <a:custGeom>
              <a:rect b="b" l="l" r="r" t="t"/>
              <a:pathLst>
                <a:path extrusionOk="0" h="1536" w="3825">
                  <a:moveTo>
                    <a:pt x="0" y="396"/>
                  </a:moveTo>
                  <a:lnTo>
                    <a:pt x="3022" y="1536"/>
                  </a:lnTo>
                  <a:cubicBezTo>
                    <a:pt x="3292" y="1350"/>
                    <a:pt x="3565" y="1165"/>
                    <a:pt x="3825" y="977"/>
                  </a:cubicBezTo>
                  <a:lnTo>
                    <a:pt x="572" y="1"/>
                  </a:lnTo>
                  <a:cubicBezTo>
                    <a:pt x="388" y="134"/>
                    <a:pt x="191" y="264"/>
                    <a:pt x="0" y="396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98;p15"/>
            <p:cNvSpPr/>
            <p:nvPr/>
          </p:nvSpPr>
          <p:spPr>
            <a:xfrm>
              <a:off x="4766750" y="2284200"/>
              <a:ext cx="109250" cy="27175"/>
            </a:xfrm>
            <a:custGeom>
              <a:rect b="b" l="l" r="r" t="t"/>
              <a:pathLst>
                <a:path extrusionOk="0" h="1087" w="4370">
                  <a:moveTo>
                    <a:pt x="0" y="408"/>
                  </a:moveTo>
                  <a:lnTo>
                    <a:pt x="3648" y="1086"/>
                  </a:lnTo>
                  <a:cubicBezTo>
                    <a:pt x="3903" y="897"/>
                    <a:pt x="4132" y="704"/>
                    <a:pt x="4369" y="511"/>
                  </a:cubicBezTo>
                  <a:lnTo>
                    <a:pt x="515" y="0"/>
                  </a:lnTo>
                  <a:cubicBezTo>
                    <a:pt x="345" y="137"/>
                    <a:pt x="185" y="274"/>
                    <a:pt x="0" y="408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99;p15"/>
            <p:cNvSpPr/>
            <p:nvPr/>
          </p:nvSpPr>
          <p:spPr>
            <a:xfrm>
              <a:off x="4801800" y="2255500"/>
              <a:ext cx="121025" cy="15525"/>
            </a:xfrm>
            <a:custGeom>
              <a:rect b="b" l="l" r="r" t="t"/>
              <a:pathLst>
                <a:path extrusionOk="0" h="621" w="4841">
                  <a:moveTo>
                    <a:pt x="1" y="411"/>
                  </a:moveTo>
                  <a:lnTo>
                    <a:pt x="4207" y="621"/>
                  </a:lnTo>
                  <a:lnTo>
                    <a:pt x="4841" y="44"/>
                  </a:lnTo>
                  <a:lnTo>
                    <a:pt x="454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00;p15"/>
            <p:cNvSpPr/>
            <p:nvPr/>
          </p:nvSpPr>
          <p:spPr>
            <a:xfrm>
              <a:off x="4832475" y="2216650"/>
              <a:ext cx="130900" cy="20500"/>
            </a:xfrm>
            <a:custGeom>
              <a:rect b="b" l="l" r="r" t="t"/>
              <a:pathLst>
                <a:path extrusionOk="0" h="820" w="5236">
                  <a:moveTo>
                    <a:pt x="1" y="820"/>
                  </a:moveTo>
                  <a:lnTo>
                    <a:pt x="4688" y="567"/>
                  </a:lnTo>
                  <a:lnTo>
                    <a:pt x="5235" y="0"/>
                  </a:lnTo>
                  <a:lnTo>
                    <a:pt x="398" y="41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01;p15"/>
            <p:cNvSpPr/>
            <p:nvPr/>
          </p:nvSpPr>
          <p:spPr>
            <a:xfrm>
              <a:off x="4188300" y="2228625"/>
              <a:ext cx="635300" cy="249250"/>
            </a:xfrm>
            <a:custGeom>
              <a:rect b="b" l="l" r="r" t="t"/>
              <a:pathLst>
                <a:path extrusionOk="0" h="9970" w="25412">
                  <a:moveTo>
                    <a:pt x="2161" y="3292"/>
                  </a:moveTo>
                  <a:cubicBezTo>
                    <a:pt x="505" y="5327"/>
                    <a:pt x="0" y="7157"/>
                    <a:pt x="778" y="8313"/>
                  </a:cubicBezTo>
                  <a:cubicBezTo>
                    <a:pt x="1542" y="9507"/>
                    <a:pt x="3672" y="9970"/>
                    <a:pt x="6575" y="9589"/>
                  </a:cubicBezTo>
                  <a:cubicBezTo>
                    <a:pt x="9498" y="9225"/>
                    <a:pt x="13197" y="7990"/>
                    <a:pt x="16675" y="6213"/>
                  </a:cubicBezTo>
                  <a:cubicBezTo>
                    <a:pt x="20160" y="4450"/>
                    <a:pt x="23370" y="2170"/>
                    <a:pt x="25412" y="0"/>
                  </a:cubicBezTo>
                  <a:lnTo>
                    <a:pt x="24964" y="38"/>
                  </a:lnTo>
                  <a:cubicBezTo>
                    <a:pt x="23000" y="2122"/>
                    <a:pt x="19921" y="4310"/>
                    <a:pt x="16574" y="6003"/>
                  </a:cubicBezTo>
                  <a:cubicBezTo>
                    <a:pt x="13233" y="7709"/>
                    <a:pt x="9685" y="8896"/>
                    <a:pt x="6878" y="9245"/>
                  </a:cubicBezTo>
                  <a:cubicBezTo>
                    <a:pt x="4085" y="9614"/>
                    <a:pt x="2037" y="9174"/>
                    <a:pt x="1299" y="8028"/>
                  </a:cubicBezTo>
                  <a:cubicBezTo>
                    <a:pt x="546" y="6918"/>
                    <a:pt x="1027" y="5160"/>
                    <a:pt x="2617" y="3204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15"/>
            <p:cNvSpPr/>
            <p:nvPr/>
          </p:nvSpPr>
          <p:spPr>
            <a:xfrm>
              <a:off x="4632900" y="2172150"/>
              <a:ext cx="368600" cy="69175"/>
            </a:xfrm>
            <a:custGeom>
              <a:rect b="b" l="l" r="r" t="t"/>
              <a:pathLst>
                <a:path extrusionOk="0" h="2767" w="14744">
                  <a:moveTo>
                    <a:pt x="0" y="2767"/>
                  </a:moveTo>
                  <a:lnTo>
                    <a:pt x="13887" y="1041"/>
                  </a:lnTo>
                  <a:cubicBezTo>
                    <a:pt x="14180" y="692"/>
                    <a:pt x="14482" y="343"/>
                    <a:pt x="14743" y="1"/>
                  </a:cubicBezTo>
                  <a:lnTo>
                    <a:pt x="197" y="2544"/>
                  </a:lnTo>
                  <a:cubicBezTo>
                    <a:pt x="139" y="2616"/>
                    <a:pt x="57" y="2693"/>
                    <a:pt x="0" y="2767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03;p15"/>
            <p:cNvSpPr/>
            <p:nvPr/>
          </p:nvSpPr>
          <p:spPr>
            <a:xfrm>
              <a:off x="4880050" y="2139925"/>
              <a:ext cx="143800" cy="41650"/>
            </a:xfrm>
            <a:custGeom>
              <a:rect b="b" l="l" r="r" t="t"/>
              <a:pathLst>
                <a:path extrusionOk="0" h="1666" w="5752">
                  <a:moveTo>
                    <a:pt x="0" y="1665"/>
                  </a:moveTo>
                  <a:lnTo>
                    <a:pt x="5398" y="532"/>
                  </a:lnTo>
                  <a:cubicBezTo>
                    <a:pt x="5520" y="354"/>
                    <a:pt x="5658" y="173"/>
                    <a:pt x="5751" y="1"/>
                  </a:cubicBezTo>
                  <a:lnTo>
                    <a:pt x="261" y="1284"/>
                  </a:lnTo>
                  <a:cubicBezTo>
                    <a:pt x="195" y="1406"/>
                    <a:pt x="89" y="1538"/>
                    <a:pt x="0" y="1665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04;p15"/>
            <p:cNvSpPr/>
            <p:nvPr/>
          </p:nvSpPr>
          <p:spPr>
            <a:xfrm>
              <a:off x="4896350" y="2104325"/>
              <a:ext cx="146400" cy="51050"/>
            </a:xfrm>
            <a:custGeom>
              <a:rect b="b" l="l" r="r" t="t"/>
              <a:pathLst>
                <a:path extrusionOk="0" h="2042" w="5856">
                  <a:moveTo>
                    <a:pt x="0" y="2042"/>
                  </a:moveTo>
                  <a:lnTo>
                    <a:pt x="5628" y="497"/>
                  </a:lnTo>
                  <a:cubicBezTo>
                    <a:pt x="5723" y="325"/>
                    <a:pt x="5781" y="165"/>
                    <a:pt x="5855" y="1"/>
                  </a:cubicBezTo>
                  <a:lnTo>
                    <a:pt x="169" y="1686"/>
                  </a:lnTo>
                  <a:cubicBezTo>
                    <a:pt x="112" y="1805"/>
                    <a:pt x="74" y="1917"/>
                    <a:pt x="0" y="2042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15"/>
            <p:cNvSpPr/>
            <p:nvPr/>
          </p:nvSpPr>
          <p:spPr>
            <a:xfrm>
              <a:off x="4906875" y="2071350"/>
              <a:ext cx="147050" cy="59575"/>
            </a:xfrm>
            <a:custGeom>
              <a:rect b="b" l="l" r="r" t="t"/>
              <a:pathLst>
                <a:path extrusionOk="0" h="2383" w="5882">
                  <a:moveTo>
                    <a:pt x="1" y="2382"/>
                  </a:moveTo>
                  <a:lnTo>
                    <a:pt x="5764" y="456"/>
                  </a:lnTo>
                  <a:lnTo>
                    <a:pt x="5882" y="0"/>
                  </a:lnTo>
                  <a:lnTo>
                    <a:pt x="91" y="205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06;p15"/>
            <p:cNvSpPr/>
            <p:nvPr/>
          </p:nvSpPr>
          <p:spPr>
            <a:xfrm>
              <a:off x="4911725" y="2041475"/>
              <a:ext cx="145775" cy="67075"/>
            </a:xfrm>
            <a:custGeom>
              <a:rect b="b" l="l" r="r" t="t"/>
              <a:pathLst>
                <a:path extrusionOk="0" h="2683" w="5831">
                  <a:moveTo>
                    <a:pt x="0" y="2682"/>
                  </a:moveTo>
                  <a:lnTo>
                    <a:pt x="5810" y="414"/>
                  </a:lnTo>
                  <a:lnTo>
                    <a:pt x="5830" y="0"/>
                  </a:lnTo>
                  <a:lnTo>
                    <a:pt x="26" y="238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07;p15"/>
            <p:cNvSpPr/>
            <p:nvPr/>
          </p:nvSpPr>
          <p:spPr>
            <a:xfrm>
              <a:off x="4909825" y="2015225"/>
              <a:ext cx="145575" cy="73225"/>
            </a:xfrm>
            <a:custGeom>
              <a:rect b="b" l="l" r="r" t="t"/>
              <a:pathLst>
                <a:path extrusionOk="0" h="2929" w="5823">
                  <a:moveTo>
                    <a:pt x="57" y="2929"/>
                  </a:moveTo>
                  <a:lnTo>
                    <a:pt x="5823" y="360"/>
                  </a:lnTo>
                  <a:cubicBezTo>
                    <a:pt x="5797" y="238"/>
                    <a:pt x="5783" y="110"/>
                    <a:pt x="5730" y="0"/>
                  </a:cubicBezTo>
                  <a:lnTo>
                    <a:pt x="0" y="2664"/>
                  </a:lnTo>
                  <a:cubicBezTo>
                    <a:pt x="41" y="2742"/>
                    <a:pt x="42" y="2838"/>
                    <a:pt x="57" y="2929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15"/>
            <p:cNvSpPr/>
            <p:nvPr/>
          </p:nvSpPr>
          <p:spPr>
            <a:xfrm>
              <a:off x="4901775" y="1992900"/>
              <a:ext cx="144675" cy="77975"/>
            </a:xfrm>
            <a:custGeom>
              <a:rect b="b" l="l" r="r" t="t"/>
              <a:pathLst>
                <a:path extrusionOk="0" h="3119" w="5787">
                  <a:moveTo>
                    <a:pt x="149" y="3118"/>
                  </a:moveTo>
                  <a:lnTo>
                    <a:pt x="5787" y="296"/>
                  </a:lnTo>
                  <a:cubicBezTo>
                    <a:pt x="5727" y="192"/>
                    <a:pt x="5647" y="97"/>
                    <a:pt x="5574" y="0"/>
                  </a:cubicBezTo>
                  <a:lnTo>
                    <a:pt x="0" y="2901"/>
                  </a:lnTo>
                  <a:cubicBezTo>
                    <a:pt x="50" y="2974"/>
                    <a:pt x="108" y="3041"/>
                    <a:pt x="149" y="3118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09;p15"/>
            <p:cNvSpPr/>
            <p:nvPr/>
          </p:nvSpPr>
          <p:spPr>
            <a:xfrm>
              <a:off x="4888675" y="1974500"/>
              <a:ext cx="141150" cy="81850"/>
            </a:xfrm>
            <a:custGeom>
              <a:rect b="b" l="l" r="r" t="t"/>
              <a:pathLst>
                <a:path extrusionOk="0" h="3274" w="5646">
                  <a:moveTo>
                    <a:pt x="214" y="3273"/>
                  </a:moveTo>
                  <a:lnTo>
                    <a:pt x="5645" y="242"/>
                  </a:lnTo>
                  <a:lnTo>
                    <a:pt x="5340" y="0"/>
                  </a:lnTo>
                  <a:lnTo>
                    <a:pt x="1" y="309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10;p15"/>
            <p:cNvSpPr/>
            <p:nvPr/>
          </p:nvSpPr>
          <p:spPr>
            <a:xfrm>
              <a:off x="4870800" y="1960275"/>
              <a:ext cx="135500" cy="84475"/>
            </a:xfrm>
            <a:custGeom>
              <a:rect b="b" l="l" r="r" t="t"/>
              <a:pathLst>
                <a:path extrusionOk="0" h="3379" w="5420">
                  <a:moveTo>
                    <a:pt x="271" y="3379"/>
                  </a:moveTo>
                  <a:lnTo>
                    <a:pt x="5420" y="188"/>
                  </a:lnTo>
                  <a:lnTo>
                    <a:pt x="5031" y="0"/>
                  </a:lnTo>
                  <a:lnTo>
                    <a:pt x="1" y="3235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1;p15"/>
            <p:cNvSpPr/>
            <p:nvPr/>
          </p:nvSpPr>
          <p:spPr>
            <a:xfrm>
              <a:off x="4847875" y="1950675"/>
              <a:ext cx="128550" cy="85525"/>
            </a:xfrm>
            <a:custGeom>
              <a:rect b="b" l="l" r="r" t="t"/>
              <a:pathLst>
                <a:path extrusionOk="0" h="3421" w="5142">
                  <a:moveTo>
                    <a:pt x="345" y="3420"/>
                  </a:moveTo>
                  <a:lnTo>
                    <a:pt x="5142" y="119"/>
                  </a:lnTo>
                  <a:cubicBezTo>
                    <a:pt x="4982" y="67"/>
                    <a:pt x="4819" y="27"/>
                    <a:pt x="4654" y="0"/>
                  </a:cubicBezTo>
                  <a:lnTo>
                    <a:pt x="1" y="3331"/>
                  </a:lnTo>
                  <a:cubicBezTo>
                    <a:pt x="118" y="3350"/>
                    <a:pt x="233" y="3379"/>
                    <a:pt x="345" y="3420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2;p15"/>
            <p:cNvSpPr/>
            <p:nvPr/>
          </p:nvSpPr>
          <p:spPr>
            <a:xfrm>
              <a:off x="4820675" y="1945525"/>
              <a:ext cx="119925" cy="85250"/>
            </a:xfrm>
            <a:custGeom>
              <a:rect b="b" l="l" r="r" t="t"/>
              <a:pathLst>
                <a:path extrusionOk="0" h="3410" w="4797">
                  <a:moveTo>
                    <a:pt x="418" y="3410"/>
                  </a:moveTo>
                  <a:lnTo>
                    <a:pt x="4796" y="46"/>
                  </a:lnTo>
                  <a:lnTo>
                    <a:pt x="4216" y="1"/>
                  </a:lnTo>
                  <a:lnTo>
                    <a:pt x="1" y="337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3;p15"/>
            <p:cNvSpPr/>
            <p:nvPr/>
          </p:nvSpPr>
          <p:spPr>
            <a:xfrm>
              <a:off x="4789725" y="1944525"/>
              <a:ext cx="109225" cy="84625"/>
            </a:xfrm>
            <a:custGeom>
              <a:rect b="b" l="l" r="r" t="t"/>
              <a:pathLst>
                <a:path extrusionOk="0" h="3385" w="4369">
                  <a:moveTo>
                    <a:pt x="462" y="3378"/>
                  </a:moveTo>
                  <a:lnTo>
                    <a:pt x="4369" y="1"/>
                  </a:lnTo>
                  <a:lnTo>
                    <a:pt x="3727" y="13"/>
                  </a:lnTo>
                  <a:lnTo>
                    <a:pt x="0" y="338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4;p15"/>
            <p:cNvSpPr/>
            <p:nvPr/>
          </p:nvSpPr>
          <p:spPr>
            <a:xfrm>
              <a:off x="4755550" y="1946800"/>
              <a:ext cx="97300" cy="84675"/>
            </a:xfrm>
            <a:custGeom>
              <a:rect b="b" l="l" r="r" t="t"/>
              <a:pathLst>
                <a:path extrusionOk="0" h="3387" w="3892">
                  <a:moveTo>
                    <a:pt x="500" y="3343"/>
                  </a:moveTo>
                  <a:lnTo>
                    <a:pt x="3892" y="0"/>
                  </a:lnTo>
                  <a:lnTo>
                    <a:pt x="3200" y="69"/>
                  </a:lnTo>
                  <a:lnTo>
                    <a:pt x="1" y="338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;p15"/>
            <p:cNvSpPr/>
            <p:nvPr/>
          </p:nvSpPr>
          <p:spPr>
            <a:xfrm>
              <a:off x="4718500" y="1953275"/>
              <a:ext cx="84500" cy="83750"/>
            </a:xfrm>
            <a:custGeom>
              <a:rect b="b" l="l" r="r" t="t"/>
              <a:pathLst>
                <a:path extrusionOk="0" h="3350" w="3380">
                  <a:moveTo>
                    <a:pt x="537" y="3262"/>
                  </a:moveTo>
                  <a:lnTo>
                    <a:pt x="3379" y="0"/>
                  </a:lnTo>
                  <a:cubicBezTo>
                    <a:pt x="3133" y="41"/>
                    <a:pt x="2893" y="77"/>
                    <a:pt x="2639" y="127"/>
                  </a:cubicBezTo>
                  <a:lnTo>
                    <a:pt x="1" y="3349"/>
                  </a:lnTo>
                  <a:cubicBezTo>
                    <a:pt x="185" y="3313"/>
                    <a:pt x="358" y="3291"/>
                    <a:pt x="537" y="3262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;p15"/>
            <p:cNvSpPr/>
            <p:nvPr/>
          </p:nvSpPr>
          <p:spPr>
            <a:xfrm>
              <a:off x="4678950" y="1963850"/>
              <a:ext cx="70775" cy="81950"/>
            </a:xfrm>
            <a:custGeom>
              <a:rect b="b" l="l" r="r" t="t"/>
              <a:pathLst>
                <a:path extrusionOk="0" h="3278" w="2831">
                  <a:moveTo>
                    <a:pt x="574" y="3138"/>
                  </a:moveTo>
                  <a:lnTo>
                    <a:pt x="2831" y="1"/>
                  </a:lnTo>
                  <a:cubicBezTo>
                    <a:pt x="2575" y="54"/>
                    <a:pt x="2306" y="125"/>
                    <a:pt x="2039" y="195"/>
                  </a:cubicBezTo>
                  <a:lnTo>
                    <a:pt x="0" y="3278"/>
                  </a:lnTo>
                  <a:cubicBezTo>
                    <a:pt x="194" y="3226"/>
                    <a:pt x="390" y="3175"/>
                    <a:pt x="574" y="3138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7;p15"/>
            <p:cNvSpPr/>
            <p:nvPr/>
          </p:nvSpPr>
          <p:spPr>
            <a:xfrm>
              <a:off x="4637575" y="1978575"/>
              <a:ext cx="56050" cy="78900"/>
            </a:xfrm>
            <a:custGeom>
              <a:rect b="b" l="l" r="r" t="t"/>
              <a:pathLst>
                <a:path extrusionOk="0" h="3156" w="2242">
                  <a:moveTo>
                    <a:pt x="2242" y="0"/>
                  </a:moveTo>
                  <a:lnTo>
                    <a:pt x="1416" y="255"/>
                  </a:lnTo>
                  <a:lnTo>
                    <a:pt x="1" y="3155"/>
                  </a:lnTo>
                  <a:lnTo>
                    <a:pt x="601" y="297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8;p15"/>
            <p:cNvSpPr/>
            <p:nvPr/>
          </p:nvSpPr>
          <p:spPr>
            <a:xfrm>
              <a:off x="4595075" y="1997325"/>
              <a:ext cx="40475" cy="74500"/>
            </a:xfrm>
            <a:custGeom>
              <a:rect b="b" l="l" r="r" t="t"/>
              <a:pathLst>
                <a:path extrusionOk="0" h="2980" w="1619">
                  <a:moveTo>
                    <a:pt x="1619" y="0"/>
                  </a:moveTo>
                  <a:lnTo>
                    <a:pt x="778" y="301"/>
                  </a:lnTo>
                  <a:lnTo>
                    <a:pt x="0" y="2979"/>
                  </a:lnTo>
                  <a:lnTo>
                    <a:pt x="612" y="276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9;p15"/>
            <p:cNvSpPr/>
            <p:nvPr/>
          </p:nvSpPr>
          <p:spPr>
            <a:xfrm>
              <a:off x="4551875" y="2019500"/>
              <a:ext cx="24650" cy="69200"/>
            </a:xfrm>
            <a:custGeom>
              <a:rect b="b" l="l" r="r" t="t"/>
              <a:pathLst>
                <a:path extrusionOk="0" h="2768" w="986">
                  <a:moveTo>
                    <a:pt x="986" y="1"/>
                  </a:moveTo>
                  <a:lnTo>
                    <a:pt x="140" y="343"/>
                  </a:lnTo>
                  <a:lnTo>
                    <a:pt x="1" y="2767"/>
                  </a:lnTo>
                  <a:lnTo>
                    <a:pt x="619" y="251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20;p15"/>
            <p:cNvSpPr/>
            <p:nvPr/>
          </p:nvSpPr>
          <p:spPr>
            <a:xfrm>
              <a:off x="4496225" y="2044775"/>
              <a:ext cx="27875" cy="63275"/>
            </a:xfrm>
            <a:custGeom>
              <a:rect b="b" l="l" r="r" t="t"/>
              <a:pathLst>
                <a:path extrusionOk="0" h="2531" w="1115">
                  <a:moveTo>
                    <a:pt x="1115" y="2245"/>
                  </a:moveTo>
                  <a:lnTo>
                    <a:pt x="843" y="1"/>
                  </a:lnTo>
                  <a:cubicBezTo>
                    <a:pt x="561" y="124"/>
                    <a:pt x="282" y="259"/>
                    <a:pt x="1" y="393"/>
                  </a:cubicBezTo>
                  <a:lnTo>
                    <a:pt x="500" y="2530"/>
                  </a:lnTo>
                  <a:cubicBezTo>
                    <a:pt x="704" y="2433"/>
                    <a:pt x="909" y="2332"/>
                    <a:pt x="1115" y="2245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21;p15"/>
            <p:cNvSpPr/>
            <p:nvPr/>
          </p:nvSpPr>
          <p:spPr>
            <a:xfrm>
              <a:off x="4437875" y="2072975"/>
              <a:ext cx="43300" cy="56425"/>
            </a:xfrm>
            <a:custGeom>
              <a:rect b="b" l="l" r="r" t="t"/>
              <a:pathLst>
                <a:path extrusionOk="0" h="2257" w="1732">
                  <a:moveTo>
                    <a:pt x="1731" y="1940"/>
                  </a:moveTo>
                  <a:lnTo>
                    <a:pt x="829" y="1"/>
                  </a:lnTo>
                  <a:lnTo>
                    <a:pt x="0" y="431"/>
                  </a:lnTo>
                  <a:lnTo>
                    <a:pt x="1127" y="225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22;p15"/>
            <p:cNvSpPr/>
            <p:nvPr/>
          </p:nvSpPr>
          <p:spPr>
            <a:xfrm>
              <a:off x="4380875" y="2103775"/>
              <a:ext cx="58275" cy="48650"/>
            </a:xfrm>
            <a:custGeom>
              <a:rect b="b" l="l" r="r" t="t"/>
              <a:pathLst>
                <a:path extrusionOk="0" h="1946" w="2331">
                  <a:moveTo>
                    <a:pt x="2331" y="1610"/>
                  </a:moveTo>
                  <a:lnTo>
                    <a:pt x="808" y="1"/>
                  </a:lnTo>
                  <a:lnTo>
                    <a:pt x="0" y="460"/>
                  </a:lnTo>
                  <a:lnTo>
                    <a:pt x="1741" y="194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23;p15"/>
            <p:cNvSpPr/>
            <p:nvPr/>
          </p:nvSpPr>
          <p:spPr>
            <a:xfrm>
              <a:off x="4325925" y="2136700"/>
              <a:ext cx="72575" cy="40275"/>
            </a:xfrm>
            <a:custGeom>
              <a:rect b="b" l="l" r="r" t="t"/>
              <a:pathLst>
                <a:path extrusionOk="0" h="1611" w="2903">
                  <a:moveTo>
                    <a:pt x="2903" y="1255"/>
                  </a:moveTo>
                  <a:lnTo>
                    <a:pt x="777" y="0"/>
                  </a:lnTo>
                  <a:cubicBezTo>
                    <a:pt x="518" y="162"/>
                    <a:pt x="252" y="320"/>
                    <a:pt x="1" y="488"/>
                  </a:cubicBezTo>
                  <a:lnTo>
                    <a:pt x="2336" y="1610"/>
                  </a:lnTo>
                  <a:cubicBezTo>
                    <a:pt x="2517" y="1488"/>
                    <a:pt x="2714" y="1373"/>
                    <a:pt x="2903" y="1255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24;p15"/>
            <p:cNvSpPr/>
            <p:nvPr/>
          </p:nvSpPr>
          <p:spPr>
            <a:xfrm>
              <a:off x="4273900" y="2171375"/>
              <a:ext cx="85825" cy="31375"/>
            </a:xfrm>
            <a:custGeom>
              <a:rect b="b" l="l" r="r" t="t"/>
              <a:pathLst>
                <a:path extrusionOk="0" h="1255" w="3433">
                  <a:moveTo>
                    <a:pt x="3433" y="881"/>
                  </a:moveTo>
                  <a:lnTo>
                    <a:pt x="726" y="1"/>
                  </a:lnTo>
                  <a:cubicBezTo>
                    <a:pt x="475" y="168"/>
                    <a:pt x="243" y="342"/>
                    <a:pt x="1" y="513"/>
                  </a:cubicBezTo>
                  <a:lnTo>
                    <a:pt x="2906" y="1254"/>
                  </a:lnTo>
                  <a:cubicBezTo>
                    <a:pt x="3082" y="1130"/>
                    <a:pt x="3248" y="1002"/>
                    <a:pt x="3433" y="881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25;p15"/>
            <p:cNvSpPr/>
            <p:nvPr/>
          </p:nvSpPr>
          <p:spPr>
            <a:xfrm>
              <a:off x="4225375" y="2207500"/>
              <a:ext cx="98150" cy="21800"/>
            </a:xfrm>
            <a:custGeom>
              <a:rect b="b" l="l" r="r" t="t"/>
              <a:pathLst>
                <a:path extrusionOk="0" h="872" w="3926">
                  <a:moveTo>
                    <a:pt x="3926" y="489"/>
                  </a:moveTo>
                  <a:lnTo>
                    <a:pt x="672" y="1"/>
                  </a:lnTo>
                  <a:lnTo>
                    <a:pt x="1" y="526"/>
                  </a:lnTo>
                  <a:lnTo>
                    <a:pt x="3441" y="87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26;p15"/>
            <p:cNvSpPr/>
            <p:nvPr/>
          </p:nvSpPr>
          <p:spPr>
            <a:xfrm>
              <a:off x="4181100" y="2244450"/>
              <a:ext cx="109400" cy="13325"/>
            </a:xfrm>
            <a:custGeom>
              <a:rect b="b" l="l" r="r" t="t"/>
              <a:pathLst>
                <a:path extrusionOk="0" h="533" w="4376">
                  <a:moveTo>
                    <a:pt x="4375" y="87"/>
                  </a:moveTo>
                  <a:lnTo>
                    <a:pt x="613" y="0"/>
                  </a:lnTo>
                  <a:lnTo>
                    <a:pt x="1" y="532"/>
                  </a:lnTo>
                  <a:lnTo>
                    <a:pt x="3931" y="47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127;p15"/>
            <p:cNvSpPr/>
            <p:nvPr/>
          </p:nvSpPr>
          <p:spPr>
            <a:xfrm>
              <a:off x="3874800" y="2335025"/>
              <a:ext cx="96450" cy="19875"/>
            </a:xfrm>
            <a:custGeom>
              <a:rect b="b" l="l" r="r" t="t"/>
              <a:pathLst>
                <a:path extrusionOk="0" h="795" w="3858">
                  <a:moveTo>
                    <a:pt x="3858" y="1"/>
                  </a:moveTo>
                  <a:lnTo>
                    <a:pt x="264" y="518"/>
                  </a:lnTo>
                  <a:lnTo>
                    <a:pt x="0" y="795"/>
                  </a:lnTo>
                  <a:lnTo>
                    <a:pt x="3631" y="24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28;p15"/>
            <p:cNvSpPr/>
            <p:nvPr/>
          </p:nvSpPr>
          <p:spPr>
            <a:xfrm>
              <a:off x="3849275" y="2359725"/>
              <a:ext cx="99425" cy="23675"/>
            </a:xfrm>
            <a:custGeom>
              <a:rect b="b" l="l" r="r" t="t"/>
              <a:pathLst>
                <a:path extrusionOk="0" h="947" w="3977">
                  <a:moveTo>
                    <a:pt x="1" y="946"/>
                  </a:moveTo>
                  <a:lnTo>
                    <a:pt x="3781" y="235"/>
                  </a:lnTo>
                  <a:lnTo>
                    <a:pt x="3976" y="1"/>
                  </a:lnTo>
                  <a:lnTo>
                    <a:pt x="231" y="67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29;p15"/>
            <p:cNvSpPr/>
            <p:nvPr/>
          </p:nvSpPr>
          <p:spPr>
            <a:xfrm>
              <a:off x="3825500" y="2384125"/>
              <a:ext cx="102950" cy="27675"/>
            </a:xfrm>
            <a:custGeom>
              <a:rect b="b" l="l" r="r" t="t"/>
              <a:pathLst>
                <a:path extrusionOk="0" h="1107" w="4118">
                  <a:moveTo>
                    <a:pt x="1" y="1107"/>
                  </a:moveTo>
                  <a:lnTo>
                    <a:pt x="3921" y="238"/>
                  </a:lnTo>
                  <a:lnTo>
                    <a:pt x="4117" y="1"/>
                  </a:lnTo>
                  <a:lnTo>
                    <a:pt x="230" y="83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30;p15"/>
            <p:cNvSpPr/>
            <p:nvPr/>
          </p:nvSpPr>
          <p:spPr>
            <a:xfrm>
              <a:off x="3804850" y="2408225"/>
              <a:ext cx="105350" cy="31425"/>
            </a:xfrm>
            <a:custGeom>
              <a:rect b="b" l="l" r="r" t="t"/>
              <a:pathLst>
                <a:path extrusionOk="0" h="1257" w="4214">
                  <a:moveTo>
                    <a:pt x="0" y="1257"/>
                  </a:moveTo>
                  <a:lnTo>
                    <a:pt x="4050" y="231"/>
                  </a:lnTo>
                  <a:lnTo>
                    <a:pt x="4213" y="0"/>
                  </a:lnTo>
                  <a:lnTo>
                    <a:pt x="193" y="98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31;p15"/>
            <p:cNvSpPr/>
            <p:nvPr/>
          </p:nvSpPr>
          <p:spPr>
            <a:xfrm>
              <a:off x="3785550" y="2432150"/>
              <a:ext cx="107725" cy="35225"/>
            </a:xfrm>
            <a:custGeom>
              <a:rect b="b" l="l" r="r" t="t"/>
              <a:pathLst>
                <a:path extrusionOk="0" h="1409" w="4309">
                  <a:moveTo>
                    <a:pt x="0" y="1409"/>
                  </a:moveTo>
                  <a:lnTo>
                    <a:pt x="4169" y="226"/>
                  </a:lnTo>
                  <a:cubicBezTo>
                    <a:pt x="4214" y="151"/>
                    <a:pt x="4248" y="80"/>
                    <a:pt x="4308" y="1"/>
                  </a:cubicBezTo>
                  <a:lnTo>
                    <a:pt x="168" y="1146"/>
                  </a:lnTo>
                  <a:cubicBezTo>
                    <a:pt x="98" y="1237"/>
                    <a:pt x="54" y="1321"/>
                    <a:pt x="0" y="1409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32;p15"/>
            <p:cNvSpPr/>
            <p:nvPr/>
          </p:nvSpPr>
          <p:spPr>
            <a:xfrm>
              <a:off x="3769575" y="2455300"/>
              <a:ext cx="110100" cy="39025"/>
            </a:xfrm>
            <a:custGeom>
              <a:rect b="b" l="l" r="r" t="t"/>
              <a:pathLst>
                <a:path extrusionOk="0" h="1561" w="4404">
                  <a:moveTo>
                    <a:pt x="0" y="1561"/>
                  </a:moveTo>
                  <a:lnTo>
                    <a:pt x="4276" y="224"/>
                  </a:lnTo>
                  <a:lnTo>
                    <a:pt x="4404" y="0"/>
                  </a:lnTo>
                  <a:lnTo>
                    <a:pt x="154" y="130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33;p15"/>
            <p:cNvSpPr/>
            <p:nvPr/>
          </p:nvSpPr>
          <p:spPr>
            <a:xfrm>
              <a:off x="3755800" y="2478175"/>
              <a:ext cx="111550" cy="42600"/>
            </a:xfrm>
            <a:custGeom>
              <a:rect b="b" l="l" r="r" t="t"/>
              <a:pathLst>
                <a:path extrusionOk="0" h="1704" w="4462">
                  <a:moveTo>
                    <a:pt x="4461" y="0"/>
                  </a:moveTo>
                  <a:lnTo>
                    <a:pt x="115" y="1454"/>
                  </a:lnTo>
                  <a:lnTo>
                    <a:pt x="0" y="1703"/>
                  </a:lnTo>
                  <a:lnTo>
                    <a:pt x="4368" y="21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34;p15"/>
            <p:cNvSpPr/>
            <p:nvPr/>
          </p:nvSpPr>
          <p:spPr>
            <a:xfrm>
              <a:off x="3744125" y="2500325"/>
              <a:ext cx="113550" cy="46375"/>
            </a:xfrm>
            <a:custGeom>
              <a:rect b="b" l="l" r="r" t="t"/>
              <a:pathLst>
                <a:path extrusionOk="0" h="1855" w="4542">
                  <a:moveTo>
                    <a:pt x="1" y="1854"/>
                  </a:moveTo>
                  <a:lnTo>
                    <a:pt x="4447" y="215"/>
                  </a:lnTo>
                  <a:lnTo>
                    <a:pt x="4542" y="0"/>
                  </a:lnTo>
                  <a:lnTo>
                    <a:pt x="112" y="160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135;p15"/>
            <p:cNvSpPr/>
            <p:nvPr/>
          </p:nvSpPr>
          <p:spPr>
            <a:xfrm>
              <a:off x="3736200" y="2521700"/>
              <a:ext cx="114250" cy="49725"/>
            </a:xfrm>
            <a:custGeom>
              <a:rect b="b" l="l" r="r" t="t"/>
              <a:pathLst>
                <a:path extrusionOk="0" h="1989" w="4570">
                  <a:moveTo>
                    <a:pt x="1" y="1988"/>
                  </a:moveTo>
                  <a:lnTo>
                    <a:pt x="4512" y="202"/>
                  </a:lnTo>
                  <a:lnTo>
                    <a:pt x="4569" y="0"/>
                  </a:lnTo>
                  <a:lnTo>
                    <a:pt x="71" y="175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136;p15"/>
            <p:cNvSpPr/>
            <p:nvPr/>
          </p:nvSpPr>
          <p:spPr>
            <a:xfrm>
              <a:off x="3730050" y="2542700"/>
              <a:ext cx="114550" cy="52925"/>
            </a:xfrm>
            <a:custGeom>
              <a:rect b="b" l="l" r="r" t="t"/>
              <a:pathLst>
                <a:path extrusionOk="0" h="2117" w="4582">
                  <a:moveTo>
                    <a:pt x="0" y="2116"/>
                  </a:moveTo>
                  <a:lnTo>
                    <a:pt x="4562" y="188"/>
                  </a:lnTo>
                  <a:lnTo>
                    <a:pt x="4581" y="0"/>
                  </a:lnTo>
                  <a:lnTo>
                    <a:pt x="30" y="189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137;p15"/>
            <p:cNvSpPr/>
            <p:nvPr/>
          </p:nvSpPr>
          <p:spPr>
            <a:xfrm>
              <a:off x="3727175" y="2562225"/>
              <a:ext cx="115450" cy="56425"/>
            </a:xfrm>
            <a:custGeom>
              <a:rect b="b" l="l" r="r" t="t"/>
              <a:pathLst>
                <a:path extrusionOk="0" h="2257" w="4618">
                  <a:moveTo>
                    <a:pt x="1" y="2257"/>
                  </a:moveTo>
                  <a:lnTo>
                    <a:pt x="4598" y="191"/>
                  </a:lnTo>
                  <a:lnTo>
                    <a:pt x="4617" y="1"/>
                  </a:lnTo>
                  <a:lnTo>
                    <a:pt x="27" y="203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38;p15"/>
            <p:cNvSpPr/>
            <p:nvPr/>
          </p:nvSpPr>
          <p:spPr>
            <a:xfrm>
              <a:off x="3726825" y="2581250"/>
              <a:ext cx="115850" cy="59300"/>
            </a:xfrm>
            <a:custGeom>
              <a:rect b="b" l="l" r="r" t="t"/>
              <a:pathLst>
                <a:path extrusionOk="0" h="2372" w="4634">
                  <a:moveTo>
                    <a:pt x="17" y="2372"/>
                  </a:moveTo>
                  <a:lnTo>
                    <a:pt x="4633" y="174"/>
                  </a:lnTo>
                  <a:lnTo>
                    <a:pt x="4614" y="0"/>
                  </a:lnTo>
                  <a:lnTo>
                    <a:pt x="1" y="216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39;p15"/>
            <p:cNvSpPr/>
            <p:nvPr/>
          </p:nvSpPr>
          <p:spPr>
            <a:xfrm>
              <a:off x="3728600" y="2599300"/>
              <a:ext cx="116125" cy="62475"/>
            </a:xfrm>
            <a:custGeom>
              <a:rect b="b" l="l" r="r" t="t"/>
              <a:pathLst>
                <a:path extrusionOk="0" h="2499" w="4645">
                  <a:moveTo>
                    <a:pt x="4645" y="173"/>
                  </a:moveTo>
                  <a:cubicBezTo>
                    <a:pt x="4629" y="120"/>
                    <a:pt x="4630" y="57"/>
                    <a:pt x="4621" y="1"/>
                  </a:cubicBezTo>
                  <a:lnTo>
                    <a:pt x="0" y="2295"/>
                  </a:lnTo>
                  <a:cubicBezTo>
                    <a:pt x="9" y="2363"/>
                    <a:pt x="8" y="2434"/>
                    <a:pt x="24" y="2498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40;p15"/>
            <p:cNvSpPr/>
            <p:nvPr/>
          </p:nvSpPr>
          <p:spPr>
            <a:xfrm>
              <a:off x="3733925" y="2615925"/>
              <a:ext cx="116750" cy="65100"/>
            </a:xfrm>
            <a:custGeom>
              <a:rect b="b" l="l" r="r" t="t"/>
              <a:pathLst>
                <a:path extrusionOk="0" h="2604" w="4670">
                  <a:moveTo>
                    <a:pt x="4669" y="158"/>
                  </a:moveTo>
                  <a:lnTo>
                    <a:pt x="4613" y="0"/>
                  </a:lnTo>
                  <a:lnTo>
                    <a:pt x="0" y="2418"/>
                  </a:lnTo>
                  <a:lnTo>
                    <a:pt x="62" y="260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41;p15"/>
            <p:cNvSpPr/>
            <p:nvPr/>
          </p:nvSpPr>
          <p:spPr>
            <a:xfrm>
              <a:off x="3741175" y="2631900"/>
              <a:ext cx="117125" cy="67475"/>
            </a:xfrm>
            <a:custGeom>
              <a:rect b="b" l="l" r="r" t="t"/>
              <a:pathLst>
                <a:path extrusionOk="0" h="2699" w="4685">
                  <a:moveTo>
                    <a:pt x="4685" y="138"/>
                  </a:moveTo>
                  <a:lnTo>
                    <a:pt x="4588" y="0"/>
                  </a:lnTo>
                  <a:lnTo>
                    <a:pt x="1" y="2534"/>
                  </a:lnTo>
                  <a:lnTo>
                    <a:pt x="106" y="269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42;p15"/>
            <p:cNvSpPr/>
            <p:nvPr/>
          </p:nvSpPr>
          <p:spPr>
            <a:xfrm>
              <a:off x="3752250" y="2646225"/>
              <a:ext cx="116075" cy="70175"/>
            </a:xfrm>
            <a:custGeom>
              <a:rect b="b" l="l" r="r" t="t"/>
              <a:pathLst>
                <a:path extrusionOk="0" h="2807" w="4643">
                  <a:moveTo>
                    <a:pt x="0" y="2642"/>
                  </a:moveTo>
                  <a:lnTo>
                    <a:pt x="110" y="2807"/>
                  </a:lnTo>
                  <a:lnTo>
                    <a:pt x="4642" y="139"/>
                  </a:lnTo>
                  <a:lnTo>
                    <a:pt x="4545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43;p15"/>
            <p:cNvSpPr/>
            <p:nvPr/>
          </p:nvSpPr>
          <p:spPr>
            <a:xfrm>
              <a:off x="3765975" y="2659350"/>
              <a:ext cx="115525" cy="72125"/>
            </a:xfrm>
            <a:custGeom>
              <a:rect b="b" l="l" r="r" t="t"/>
              <a:pathLst>
                <a:path extrusionOk="0" h="2885" w="4621">
                  <a:moveTo>
                    <a:pt x="154" y="2885"/>
                  </a:moveTo>
                  <a:lnTo>
                    <a:pt x="4621" y="119"/>
                  </a:lnTo>
                  <a:lnTo>
                    <a:pt x="4486" y="1"/>
                  </a:lnTo>
                  <a:lnTo>
                    <a:pt x="1" y="2745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44;p15"/>
            <p:cNvSpPr/>
            <p:nvPr/>
          </p:nvSpPr>
          <p:spPr>
            <a:xfrm>
              <a:off x="3782000" y="2671575"/>
              <a:ext cx="114250" cy="74025"/>
            </a:xfrm>
            <a:custGeom>
              <a:rect b="b" l="l" r="r" t="t"/>
              <a:pathLst>
                <a:path extrusionOk="0" h="2961" w="4570">
                  <a:moveTo>
                    <a:pt x="184" y="2960"/>
                  </a:moveTo>
                  <a:lnTo>
                    <a:pt x="4569" y="102"/>
                  </a:lnTo>
                  <a:cubicBezTo>
                    <a:pt x="4515" y="69"/>
                    <a:pt x="4446" y="44"/>
                    <a:pt x="4406" y="0"/>
                  </a:cubicBezTo>
                  <a:lnTo>
                    <a:pt x="0" y="2838"/>
                  </a:lnTo>
                  <a:cubicBezTo>
                    <a:pt x="46" y="2889"/>
                    <a:pt x="122" y="2920"/>
                    <a:pt x="184" y="2960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45;p15"/>
            <p:cNvSpPr/>
            <p:nvPr/>
          </p:nvSpPr>
          <p:spPr>
            <a:xfrm>
              <a:off x="3802175" y="2681575"/>
              <a:ext cx="112125" cy="75950"/>
            </a:xfrm>
            <a:custGeom>
              <a:rect b="b" l="l" r="r" t="t"/>
              <a:pathLst>
                <a:path extrusionOk="0" h="3038" w="4485">
                  <a:moveTo>
                    <a:pt x="201" y="3037"/>
                  </a:moveTo>
                  <a:lnTo>
                    <a:pt x="4485" y="96"/>
                  </a:lnTo>
                  <a:lnTo>
                    <a:pt x="4310" y="0"/>
                  </a:lnTo>
                  <a:lnTo>
                    <a:pt x="1" y="292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46;p15"/>
            <p:cNvSpPr/>
            <p:nvPr/>
          </p:nvSpPr>
          <p:spPr>
            <a:xfrm>
              <a:off x="3824300" y="2690700"/>
              <a:ext cx="110200" cy="77150"/>
            </a:xfrm>
            <a:custGeom>
              <a:rect b="b" l="l" r="r" t="t"/>
              <a:pathLst>
                <a:path extrusionOk="0" h="3086" w="4408">
                  <a:moveTo>
                    <a:pt x="243" y="3085"/>
                  </a:moveTo>
                  <a:lnTo>
                    <a:pt x="4407" y="72"/>
                  </a:lnTo>
                  <a:lnTo>
                    <a:pt x="4196" y="1"/>
                  </a:lnTo>
                  <a:lnTo>
                    <a:pt x="0" y="299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47;p15"/>
            <p:cNvSpPr/>
            <p:nvPr/>
          </p:nvSpPr>
          <p:spPr>
            <a:xfrm>
              <a:off x="5168425" y="2138975"/>
              <a:ext cx="115800" cy="23325"/>
            </a:xfrm>
            <a:custGeom>
              <a:rect b="b" l="l" r="r" t="t"/>
              <a:pathLst>
                <a:path extrusionOk="0" h="933" w="4632">
                  <a:moveTo>
                    <a:pt x="4631" y="1"/>
                  </a:moveTo>
                  <a:lnTo>
                    <a:pt x="212" y="676"/>
                  </a:lnTo>
                  <a:lnTo>
                    <a:pt x="1" y="933"/>
                  </a:lnTo>
                  <a:lnTo>
                    <a:pt x="4389" y="30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48;p15"/>
            <p:cNvSpPr/>
            <p:nvPr/>
          </p:nvSpPr>
          <p:spPr>
            <a:xfrm>
              <a:off x="5189125" y="2108350"/>
              <a:ext cx="117750" cy="27600"/>
            </a:xfrm>
            <a:custGeom>
              <a:rect b="b" l="l" r="r" t="t"/>
              <a:pathLst>
                <a:path extrusionOk="0" h="1104" w="4710">
                  <a:moveTo>
                    <a:pt x="4710" y="1"/>
                  </a:moveTo>
                  <a:lnTo>
                    <a:pt x="171" y="855"/>
                  </a:lnTo>
                  <a:lnTo>
                    <a:pt x="0" y="1104"/>
                  </a:lnTo>
                  <a:lnTo>
                    <a:pt x="4512" y="29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49;p15"/>
            <p:cNvSpPr/>
            <p:nvPr/>
          </p:nvSpPr>
          <p:spPr>
            <a:xfrm>
              <a:off x="5206775" y="2078400"/>
              <a:ext cx="120275" cy="31875"/>
            </a:xfrm>
            <a:custGeom>
              <a:rect b="b" l="l" r="r" t="t"/>
              <a:pathLst>
                <a:path extrusionOk="0" h="1275" w="4811">
                  <a:moveTo>
                    <a:pt x="4810" y="1"/>
                  </a:moveTo>
                  <a:lnTo>
                    <a:pt x="171" y="1028"/>
                  </a:lnTo>
                  <a:lnTo>
                    <a:pt x="0" y="1275"/>
                  </a:lnTo>
                  <a:lnTo>
                    <a:pt x="4617" y="28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50;p15"/>
            <p:cNvSpPr/>
            <p:nvPr/>
          </p:nvSpPr>
          <p:spPr>
            <a:xfrm>
              <a:off x="5221850" y="2049550"/>
              <a:ext cx="121250" cy="35825"/>
            </a:xfrm>
            <a:custGeom>
              <a:rect b="b" l="l" r="r" t="t"/>
              <a:pathLst>
                <a:path extrusionOk="0" h="1433" w="4850">
                  <a:moveTo>
                    <a:pt x="4850" y="0"/>
                  </a:moveTo>
                  <a:lnTo>
                    <a:pt x="129" y="1197"/>
                  </a:lnTo>
                  <a:lnTo>
                    <a:pt x="0" y="1433"/>
                  </a:lnTo>
                  <a:lnTo>
                    <a:pt x="4703" y="27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51;p15"/>
            <p:cNvSpPr/>
            <p:nvPr/>
          </p:nvSpPr>
          <p:spPr>
            <a:xfrm>
              <a:off x="5235150" y="2021375"/>
              <a:ext cx="122125" cy="39625"/>
            </a:xfrm>
            <a:custGeom>
              <a:rect b="b" l="l" r="r" t="t"/>
              <a:pathLst>
                <a:path extrusionOk="0" h="1585" w="4885">
                  <a:moveTo>
                    <a:pt x="0" y="1584"/>
                  </a:moveTo>
                  <a:lnTo>
                    <a:pt x="4771" y="266"/>
                  </a:lnTo>
                  <a:cubicBezTo>
                    <a:pt x="4824" y="172"/>
                    <a:pt x="4850" y="88"/>
                    <a:pt x="4884" y="1"/>
                  </a:cubicBezTo>
                  <a:lnTo>
                    <a:pt x="99" y="1358"/>
                  </a:lnTo>
                  <a:cubicBezTo>
                    <a:pt x="69" y="1433"/>
                    <a:pt x="50" y="1504"/>
                    <a:pt x="0" y="1584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52;p15"/>
            <p:cNvSpPr/>
            <p:nvPr/>
          </p:nvSpPr>
          <p:spPr>
            <a:xfrm>
              <a:off x="5244400" y="1994600"/>
              <a:ext cx="122875" cy="43300"/>
            </a:xfrm>
            <a:custGeom>
              <a:rect b="b" l="l" r="r" t="t"/>
              <a:pathLst>
                <a:path extrusionOk="0" h="1732" w="4915">
                  <a:moveTo>
                    <a:pt x="4915" y="1"/>
                  </a:moveTo>
                  <a:lnTo>
                    <a:pt x="87" y="1511"/>
                  </a:lnTo>
                  <a:lnTo>
                    <a:pt x="1" y="1732"/>
                  </a:lnTo>
                  <a:lnTo>
                    <a:pt x="4820" y="25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53;p15"/>
            <p:cNvSpPr/>
            <p:nvPr/>
          </p:nvSpPr>
          <p:spPr>
            <a:xfrm>
              <a:off x="5252150" y="1968900"/>
              <a:ext cx="122425" cy="46550"/>
            </a:xfrm>
            <a:custGeom>
              <a:rect b="b" l="l" r="r" t="t"/>
              <a:pathLst>
                <a:path extrusionOk="0" h="1862" w="4897">
                  <a:moveTo>
                    <a:pt x="4896" y="1"/>
                  </a:moveTo>
                  <a:lnTo>
                    <a:pt x="45" y="1656"/>
                  </a:lnTo>
                  <a:lnTo>
                    <a:pt x="1" y="1862"/>
                  </a:lnTo>
                  <a:lnTo>
                    <a:pt x="4848" y="24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54;p15"/>
            <p:cNvSpPr/>
            <p:nvPr/>
          </p:nvSpPr>
          <p:spPr>
            <a:xfrm>
              <a:off x="5256750" y="1944275"/>
              <a:ext cx="122550" cy="49900"/>
            </a:xfrm>
            <a:custGeom>
              <a:rect b="b" l="l" r="r" t="t"/>
              <a:pathLst>
                <a:path extrusionOk="0" h="1996" w="4902">
                  <a:moveTo>
                    <a:pt x="4902" y="0"/>
                  </a:moveTo>
                  <a:lnTo>
                    <a:pt x="45" y="1791"/>
                  </a:lnTo>
                  <a:lnTo>
                    <a:pt x="1" y="1996"/>
                  </a:lnTo>
                  <a:lnTo>
                    <a:pt x="4858" y="23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55;p15"/>
            <p:cNvSpPr/>
            <p:nvPr/>
          </p:nvSpPr>
          <p:spPr>
            <a:xfrm>
              <a:off x="5258625" y="1921425"/>
              <a:ext cx="121225" cy="52650"/>
            </a:xfrm>
            <a:custGeom>
              <a:rect b="b" l="l" r="r" t="t"/>
              <a:pathLst>
                <a:path extrusionOk="0" h="2106" w="4849">
                  <a:moveTo>
                    <a:pt x="4848" y="0"/>
                  </a:moveTo>
                  <a:lnTo>
                    <a:pt x="4" y="1918"/>
                  </a:lnTo>
                  <a:lnTo>
                    <a:pt x="1" y="2105"/>
                  </a:lnTo>
                  <a:lnTo>
                    <a:pt x="4849" y="21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56;p15"/>
            <p:cNvSpPr/>
            <p:nvPr/>
          </p:nvSpPr>
          <p:spPr>
            <a:xfrm>
              <a:off x="5258000" y="1899600"/>
              <a:ext cx="121525" cy="55125"/>
            </a:xfrm>
            <a:custGeom>
              <a:rect b="b" l="l" r="r" t="t"/>
              <a:pathLst>
                <a:path extrusionOk="0" h="2205" w="4861">
                  <a:moveTo>
                    <a:pt x="0" y="2035"/>
                  </a:moveTo>
                  <a:lnTo>
                    <a:pt x="38" y="2204"/>
                  </a:lnTo>
                  <a:lnTo>
                    <a:pt x="4860" y="197"/>
                  </a:lnTo>
                  <a:lnTo>
                    <a:pt x="4815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57;p15"/>
            <p:cNvSpPr/>
            <p:nvPr/>
          </p:nvSpPr>
          <p:spPr>
            <a:xfrm>
              <a:off x="5254250" y="1879425"/>
              <a:ext cx="120400" cy="57775"/>
            </a:xfrm>
            <a:custGeom>
              <a:rect b="b" l="l" r="r" t="t"/>
              <a:pathLst>
                <a:path extrusionOk="0" h="2311" w="4816">
                  <a:moveTo>
                    <a:pt x="1" y="2142"/>
                  </a:moveTo>
                  <a:lnTo>
                    <a:pt x="37" y="2311"/>
                  </a:lnTo>
                  <a:lnTo>
                    <a:pt x="4815" y="194"/>
                  </a:lnTo>
                  <a:lnTo>
                    <a:pt x="4767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58;p15"/>
            <p:cNvSpPr/>
            <p:nvPr/>
          </p:nvSpPr>
          <p:spPr>
            <a:xfrm>
              <a:off x="5247900" y="1860875"/>
              <a:ext cx="119900" cy="59700"/>
            </a:xfrm>
            <a:custGeom>
              <a:rect b="b" l="l" r="r" t="t"/>
              <a:pathLst>
                <a:path extrusionOk="0" h="2388" w="4796">
                  <a:moveTo>
                    <a:pt x="1" y="2239"/>
                  </a:moveTo>
                  <a:lnTo>
                    <a:pt x="76" y="2387"/>
                  </a:lnTo>
                  <a:lnTo>
                    <a:pt x="4796" y="171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59;p15"/>
            <p:cNvSpPr/>
            <p:nvPr/>
          </p:nvSpPr>
          <p:spPr>
            <a:xfrm>
              <a:off x="5240100" y="1843350"/>
              <a:ext cx="118100" cy="61825"/>
            </a:xfrm>
            <a:custGeom>
              <a:rect b="b" l="l" r="r" t="t"/>
              <a:pathLst>
                <a:path extrusionOk="0" h="2473" w="4724">
                  <a:moveTo>
                    <a:pt x="0" y="2327"/>
                  </a:moveTo>
                  <a:cubicBezTo>
                    <a:pt x="34" y="2372"/>
                    <a:pt x="52" y="2425"/>
                    <a:pt x="79" y="2472"/>
                  </a:cubicBezTo>
                  <a:lnTo>
                    <a:pt x="4723" y="166"/>
                  </a:lnTo>
                  <a:cubicBezTo>
                    <a:pt x="4690" y="111"/>
                    <a:pt x="4665" y="51"/>
                    <a:pt x="4624" y="1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60;p15"/>
            <p:cNvSpPr/>
            <p:nvPr/>
          </p:nvSpPr>
          <p:spPr>
            <a:xfrm>
              <a:off x="5228450" y="1828175"/>
              <a:ext cx="116675" cy="63325"/>
            </a:xfrm>
            <a:custGeom>
              <a:rect b="b" l="l" r="r" t="t"/>
              <a:pathLst>
                <a:path extrusionOk="0" h="2533" w="4667">
                  <a:moveTo>
                    <a:pt x="4532" y="0"/>
                  </a:moveTo>
                  <a:lnTo>
                    <a:pt x="1" y="2404"/>
                  </a:lnTo>
                  <a:lnTo>
                    <a:pt x="112" y="2533"/>
                  </a:lnTo>
                  <a:lnTo>
                    <a:pt x="4667" y="145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61;p15"/>
            <p:cNvSpPr/>
            <p:nvPr/>
          </p:nvSpPr>
          <p:spPr>
            <a:xfrm>
              <a:off x="5215375" y="1814175"/>
              <a:ext cx="115000" cy="64500"/>
            </a:xfrm>
            <a:custGeom>
              <a:rect b="b" l="l" r="r" t="t"/>
              <a:pathLst>
                <a:path extrusionOk="0" h="2580" w="4600">
                  <a:moveTo>
                    <a:pt x="4423" y="1"/>
                  </a:moveTo>
                  <a:lnTo>
                    <a:pt x="0" y="2474"/>
                  </a:lnTo>
                  <a:lnTo>
                    <a:pt x="149" y="2580"/>
                  </a:lnTo>
                  <a:lnTo>
                    <a:pt x="4599" y="12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62;p15"/>
            <p:cNvSpPr/>
            <p:nvPr/>
          </p:nvSpPr>
          <p:spPr>
            <a:xfrm>
              <a:off x="5200150" y="1801750"/>
              <a:ext cx="112000" cy="65950"/>
            </a:xfrm>
            <a:custGeom>
              <a:rect b="b" l="l" r="r" t="t"/>
              <a:pathLst>
                <a:path extrusionOk="0" h="2638" w="4480">
                  <a:moveTo>
                    <a:pt x="4479" y="120"/>
                  </a:moveTo>
                  <a:lnTo>
                    <a:pt x="4302" y="1"/>
                  </a:lnTo>
                  <a:lnTo>
                    <a:pt x="1" y="2532"/>
                  </a:lnTo>
                  <a:lnTo>
                    <a:pt x="147" y="263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63;p15"/>
            <p:cNvSpPr/>
            <p:nvPr/>
          </p:nvSpPr>
          <p:spPr>
            <a:xfrm>
              <a:off x="5140875" y="1775200"/>
              <a:ext cx="102850" cy="67825"/>
            </a:xfrm>
            <a:custGeom>
              <a:rect b="b" l="l" r="r" t="t"/>
              <a:pathLst>
                <a:path extrusionOk="0" h="2713" w="4114">
                  <a:moveTo>
                    <a:pt x="0" y="2651"/>
                  </a:moveTo>
                  <a:lnTo>
                    <a:pt x="212" y="2712"/>
                  </a:lnTo>
                  <a:lnTo>
                    <a:pt x="4113" y="67"/>
                  </a:lnTo>
                  <a:lnTo>
                    <a:pt x="3863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64;p15"/>
            <p:cNvSpPr/>
            <p:nvPr/>
          </p:nvSpPr>
          <p:spPr>
            <a:xfrm>
              <a:off x="5117250" y="1769725"/>
              <a:ext cx="99475" cy="67750"/>
            </a:xfrm>
            <a:custGeom>
              <a:rect b="b" l="l" r="r" t="t"/>
              <a:pathLst>
                <a:path extrusionOk="0" h="2710" w="3979">
                  <a:moveTo>
                    <a:pt x="3694" y="0"/>
                  </a:moveTo>
                  <a:lnTo>
                    <a:pt x="1" y="2672"/>
                  </a:lnTo>
                  <a:lnTo>
                    <a:pt x="243" y="2710"/>
                  </a:lnTo>
                  <a:lnTo>
                    <a:pt x="3978" y="4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65;p15"/>
            <p:cNvSpPr/>
            <p:nvPr/>
          </p:nvSpPr>
          <p:spPr>
            <a:xfrm>
              <a:off x="3519850" y="2366475"/>
              <a:ext cx="865575" cy="536825"/>
            </a:xfrm>
            <a:custGeom>
              <a:rect b="b" l="l" r="r" t="t"/>
              <a:pathLst>
                <a:path extrusionOk="0" h="21473" w="34623">
                  <a:moveTo>
                    <a:pt x="29702" y="18101"/>
                  </a:moveTo>
                  <a:lnTo>
                    <a:pt x="28495" y="18447"/>
                  </a:lnTo>
                  <a:lnTo>
                    <a:pt x="27890" y="18622"/>
                  </a:lnTo>
                  <a:lnTo>
                    <a:pt x="27315" y="18746"/>
                  </a:lnTo>
                  <a:lnTo>
                    <a:pt x="25009" y="19266"/>
                  </a:lnTo>
                  <a:cubicBezTo>
                    <a:pt x="24217" y="19478"/>
                    <a:pt x="23518" y="19554"/>
                    <a:pt x="22790" y="19677"/>
                  </a:cubicBezTo>
                  <a:lnTo>
                    <a:pt x="20613" y="20042"/>
                  </a:lnTo>
                  <a:lnTo>
                    <a:pt x="18596" y="20221"/>
                  </a:lnTo>
                  <a:cubicBezTo>
                    <a:pt x="17924" y="20284"/>
                    <a:pt x="17216" y="20386"/>
                    <a:pt x="16638" y="20354"/>
                  </a:cubicBezTo>
                  <a:cubicBezTo>
                    <a:pt x="15436" y="20347"/>
                    <a:pt x="14125" y="20444"/>
                    <a:pt x="13115" y="20280"/>
                  </a:cubicBezTo>
                  <a:cubicBezTo>
                    <a:pt x="12583" y="20224"/>
                    <a:pt x="12009" y="20207"/>
                    <a:pt x="11495" y="20139"/>
                  </a:cubicBezTo>
                  <a:lnTo>
                    <a:pt x="10095" y="19832"/>
                  </a:lnTo>
                  <a:lnTo>
                    <a:pt x="9381" y="19695"/>
                  </a:lnTo>
                  <a:cubicBezTo>
                    <a:pt x="9171" y="19628"/>
                    <a:pt x="8991" y="19539"/>
                    <a:pt x="8791" y="19466"/>
                  </a:cubicBezTo>
                  <a:lnTo>
                    <a:pt x="7599" y="19028"/>
                  </a:lnTo>
                  <a:cubicBezTo>
                    <a:pt x="7222" y="18870"/>
                    <a:pt x="6959" y="18633"/>
                    <a:pt x="6621" y="18451"/>
                  </a:cubicBezTo>
                  <a:cubicBezTo>
                    <a:pt x="6320" y="18247"/>
                    <a:pt x="5917" y="18109"/>
                    <a:pt x="5726" y="17833"/>
                  </a:cubicBezTo>
                  <a:cubicBezTo>
                    <a:pt x="1521" y="14357"/>
                    <a:pt x="3478" y="7422"/>
                    <a:pt x="10603" y="0"/>
                  </a:cubicBezTo>
                  <a:lnTo>
                    <a:pt x="9499" y="166"/>
                  </a:lnTo>
                  <a:cubicBezTo>
                    <a:pt x="2085" y="7869"/>
                    <a:pt x="1" y="15088"/>
                    <a:pt x="4328" y="18722"/>
                  </a:cubicBezTo>
                  <a:cubicBezTo>
                    <a:pt x="4526" y="19008"/>
                    <a:pt x="4939" y="19157"/>
                    <a:pt x="5249" y="19370"/>
                  </a:cubicBezTo>
                  <a:cubicBezTo>
                    <a:pt x="5598" y="19563"/>
                    <a:pt x="5871" y="19808"/>
                    <a:pt x="6260" y="19975"/>
                  </a:cubicBezTo>
                  <a:lnTo>
                    <a:pt x="7492" y="20437"/>
                  </a:lnTo>
                  <a:cubicBezTo>
                    <a:pt x="7700" y="20514"/>
                    <a:pt x="7887" y="20607"/>
                    <a:pt x="8105" y="20676"/>
                  </a:cubicBezTo>
                  <a:lnTo>
                    <a:pt x="8842" y="20824"/>
                  </a:lnTo>
                  <a:lnTo>
                    <a:pt x="10294" y="21147"/>
                  </a:lnTo>
                  <a:cubicBezTo>
                    <a:pt x="10827" y="21220"/>
                    <a:pt x="11420" y="21242"/>
                    <a:pt x="11972" y="21301"/>
                  </a:cubicBezTo>
                  <a:cubicBezTo>
                    <a:pt x="13024" y="21472"/>
                    <a:pt x="14379" y="21379"/>
                    <a:pt x="15630" y="21387"/>
                  </a:cubicBezTo>
                  <a:cubicBezTo>
                    <a:pt x="16233" y="21420"/>
                    <a:pt x="16965" y="21317"/>
                    <a:pt x="17663" y="21253"/>
                  </a:cubicBezTo>
                  <a:lnTo>
                    <a:pt x="19762" y="21070"/>
                  </a:lnTo>
                  <a:lnTo>
                    <a:pt x="22025" y="20695"/>
                  </a:lnTo>
                  <a:cubicBezTo>
                    <a:pt x="22783" y="20569"/>
                    <a:pt x="23513" y="20489"/>
                    <a:pt x="24336" y="20271"/>
                  </a:cubicBezTo>
                  <a:lnTo>
                    <a:pt x="26738" y="19731"/>
                  </a:lnTo>
                  <a:lnTo>
                    <a:pt x="27337" y="19601"/>
                  </a:lnTo>
                  <a:lnTo>
                    <a:pt x="27967" y="19421"/>
                  </a:lnTo>
                  <a:lnTo>
                    <a:pt x="29225" y="19062"/>
                  </a:lnTo>
                  <a:cubicBezTo>
                    <a:pt x="30071" y="18811"/>
                    <a:pt x="30889" y="18627"/>
                    <a:pt x="31755" y="18336"/>
                  </a:cubicBezTo>
                  <a:lnTo>
                    <a:pt x="34357" y="17465"/>
                  </a:lnTo>
                  <a:lnTo>
                    <a:pt x="34622" y="16566"/>
                  </a:lnTo>
                  <a:lnTo>
                    <a:pt x="32127" y="17403"/>
                  </a:lnTo>
                  <a:cubicBezTo>
                    <a:pt x="31298" y="17683"/>
                    <a:pt x="30514" y="17859"/>
                    <a:pt x="29702" y="18101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66;p15"/>
            <p:cNvSpPr/>
            <p:nvPr/>
          </p:nvSpPr>
          <p:spPr>
            <a:xfrm>
              <a:off x="3632775" y="2354125"/>
              <a:ext cx="772150" cy="473200"/>
            </a:xfrm>
            <a:custGeom>
              <a:rect b="b" l="l" r="r" t="t"/>
              <a:pathLst>
                <a:path extrusionOk="0" h="18928" w="30886">
                  <a:moveTo>
                    <a:pt x="28700" y="15166"/>
                  </a:moveTo>
                  <a:cubicBezTo>
                    <a:pt x="27972" y="15415"/>
                    <a:pt x="27288" y="15564"/>
                    <a:pt x="26577" y="15778"/>
                  </a:cubicBezTo>
                  <a:lnTo>
                    <a:pt x="25517" y="16087"/>
                  </a:lnTo>
                  <a:lnTo>
                    <a:pt x="24986" y="16244"/>
                  </a:lnTo>
                  <a:lnTo>
                    <a:pt x="24484" y="16351"/>
                  </a:lnTo>
                  <a:cubicBezTo>
                    <a:pt x="23813" y="16498"/>
                    <a:pt x="23139" y="16651"/>
                    <a:pt x="22461" y="16815"/>
                  </a:cubicBezTo>
                  <a:cubicBezTo>
                    <a:pt x="21763" y="17008"/>
                    <a:pt x="21152" y="17071"/>
                    <a:pt x="20512" y="17181"/>
                  </a:cubicBezTo>
                  <a:lnTo>
                    <a:pt x="18593" y="17516"/>
                  </a:lnTo>
                  <a:cubicBezTo>
                    <a:pt x="18005" y="17562"/>
                    <a:pt x="17412" y="17617"/>
                    <a:pt x="16814" y="17679"/>
                  </a:cubicBezTo>
                  <a:cubicBezTo>
                    <a:pt x="16219" y="17739"/>
                    <a:pt x="15587" y="17839"/>
                    <a:pt x="15079" y="17809"/>
                  </a:cubicBezTo>
                  <a:cubicBezTo>
                    <a:pt x="14019" y="17805"/>
                    <a:pt x="12842" y="17912"/>
                    <a:pt x="11955" y="17768"/>
                  </a:cubicBezTo>
                  <a:cubicBezTo>
                    <a:pt x="11485" y="17721"/>
                    <a:pt x="10970" y="17715"/>
                    <a:pt x="10513" y="17661"/>
                  </a:cubicBezTo>
                  <a:cubicBezTo>
                    <a:pt x="10108" y="17566"/>
                    <a:pt x="9694" y="17478"/>
                    <a:pt x="9272" y="17400"/>
                  </a:cubicBezTo>
                  <a:lnTo>
                    <a:pt x="8630" y="17291"/>
                  </a:lnTo>
                  <a:cubicBezTo>
                    <a:pt x="8443" y="17234"/>
                    <a:pt x="8285" y="17156"/>
                    <a:pt x="8107" y="17093"/>
                  </a:cubicBezTo>
                  <a:cubicBezTo>
                    <a:pt x="7760" y="16961"/>
                    <a:pt x="7402" y="16839"/>
                    <a:pt x="7036" y="16724"/>
                  </a:cubicBezTo>
                  <a:cubicBezTo>
                    <a:pt x="6696" y="16591"/>
                    <a:pt x="6466" y="16381"/>
                    <a:pt x="6161" y="16226"/>
                  </a:cubicBezTo>
                  <a:cubicBezTo>
                    <a:pt x="5889" y="16049"/>
                    <a:pt x="5515" y="15941"/>
                    <a:pt x="5349" y="15696"/>
                  </a:cubicBezTo>
                  <a:cubicBezTo>
                    <a:pt x="1522" y="12680"/>
                    <a:pt x="3125" y="6582"/>
                    <a:pt x="9396" y="0"/>
                  </a:cubicBezTo>
                  <a:lnTo>
                    <a:pt x="8276" y="168"/>
                  </a:lnTo>
                  <a:cubicBezTo>
                    <a:pt x="1718" y="7033"/>
                    <a:pt x="0" y="13411"/>
                    <a:pt x="3958" y="16581"/>
                  </a:cubicBezTo>
                  <a:cubicBezTo>
                    <a:pt x="4133" y="16835"/>
                    <a:pt x="4517" y="16954"/>
                    <a:pt x="4798" y="17140"/>
                  </a:cubicBezTo>
                  <a:cubicBezTo>
                    <a:pt x="5115" y="17303"/>
                    <a:pt x="5355" y="17522"/>
                    <a:pt x="5708" y="17663"/>
                  </a:cubicBezTo>
                  <a:cubicBezTo>
                    <a:pt x="6088" y="17787"/>
                    <a:pt x="6459" y="17917"/>
                    <a:pt x="6820" y="18055"/>
                  </a:cubicBezTo>
                  <a:cubicBezTo>
                    <a:pt x="7006" y="18122"/>
                    <a:pt x="7172" y="18204"/>
                    <a:pt x="7367" y="18263"/>
                  </a:cubicBezTo>
                  <a:lnTo>
                    <a:pt x="8032" y="18382"/>
                  </a:lnTo>
                  <a:cubicBezTo>
                    <a:pt x="8472" y="18465"/>
                    <a:pt x="8904" y="18558"/>
                    <a:pt x="9327" y="18658"/>
                  </a:cubicBezTo>
                  <a:cubicBezTo>
                    <a:pt x="9804" y="18717"/>
                    <a:pt x="10339" y="18727"/>
                    <a:pt x="10829" y="18777"/>
                  </a:cubicBezTo>
                  <a:cubicBezTo>
                    <a:pt x="11759" y="18927"/>
                    <a:pt x="12979" y="18823"/>
                    <a:pt x="14088" y="18828"/>
                  </a:cubicBezTo>
                  <a:cubicBezTo>
                    <a:pt x="14619" y="18858"/>
                    <a:pt x="15276" y="18758"/>
                    <a:pt x="15897" y="18697"/>
                  </a:cubicBezTo>
                  <a:cubicBezTo>
                    <a:pt x="16523" y="18632"/>
                    <a:pt x="17142" y="18575"/>
                    <a:pt x="17757" y="18527"/>
                  </a:cubicBezTo>
                  <a:lnTo>
                    <a:pt x="19762" y="18182"/>
                  </a:lnTo>
                  <a:cubicBezTo>
                    <a:pt x="20432" y="18067"/>
                    <a:pt x="21072" y="18000"/>
                    <a:pt x="21803" y="17800"/>
                  </a:cubicBezTo>
                  <a:cubicBezTo>
                    <a:pt x="22513" y="17632"/>
                    <a:pt x="23218" y="17471"/>
                    <a:pt x="23920" y="17318"/>
                  </a:cubicBezTo>
                  <a:lnTo>
                    <a:pt x="24447" y="17204"/>
                  </a:lnTo>
                  <a:lnTo>
                    <a:pt x="25002" y="17041"/>
                  </a:lnTo>
                  <a:lnTo>
                    <a:pt x="26112" y="16721"/>
                  </a:lnTo>
                  <a:cubicBezTo>
                    <a:pt x="26857" y="16497"/>
                    <a:pt x="27573" y="16339"/>
                    <a:pt x="28336" y="16080"/>
                  </a:cubicBezTo>
                  <a:cubicBezTo>
                    <a:pt x="29102" y="15815"/>
                    <a:pt x="29864" y="15557"/>
                    <a:pt x="30626" y="15308"/>
                  </a:cubicBezTo>
                  <a:lnTo>
                    <a:pt x="30886" y="14427"/>
                  </a:lnTo>
                  <a:cubicBezTo>
                    <a:pt x="30158" y="14666"/>
                    <a:pt x="29429" y="14912"/>
                    <a:pt x="28700" y="15166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67;p15"/>
            <p:cNvSpPr/>
            <p:nvPr/>
          </p:nvSpPr>
          <p:spPr>
            <a:xfrm>
              <a:off x="4509100" y="1710675"/>
              <a:ext cx="1035800" cy="1044175"/>
            </a:xfrm>
            <a:custGeom>
              <a:rect b="b" l="l" r="r" t="t"/>
              <a:pathLst>
                <a:path extrusionOk="0" h="41767" w="41432">
                  <a:moveTo>
                    <a:pt x="37702" y="1935"/>
                  </a:moveTo>
                  <a:cubicBezTo>
                    <a:pt x="38102" y="2435"/>
                    <a:pt x="38735" y="2824"/>
                    <a:pt x="38954" y="3426"/>
                  </a:cubicBezTo>
                  <a:lnTo>
                    <a:pt x="39444" y="4258"/>
                  </a:lnTo>
                  <a:lnTo>
                    <a:pt x="39696" y="5212"/>
                  </a:lnTo>
                  <a:lnTo>
                    <a:pt x="39845" y="5683"/>
                  </a:lnTo>
                  <a:lnTo>
                    <a:pt x="39849" y="6217"/>
                  </a:lnTo>
                  <a:lnTo>
                    <a:pt x="39897" y="7277"/>
                  </a:lnTo>
                  <a:cubicBezTo>
                    <a:pt x="39649" y="10310"/>
                    <a:pt x="37751" y="13998"/>
                    <a:pt x="34375" y="18016"/>
                  </a:cubicBezTo>
                  <a:cubicBezTo>
                    <a:pt x="30855" y="22147"/>
                    <a:pt x="25795" y="26419"/>
                    <a:pt x="19869" y="30438"/>
                  </a:cubicBezTo>
                  <a:cubicBezTo>
                    <a:pt x="13831" y="34485"/>
                    <a:pt x="6904" y="38103"/>
                    <a:pt x="53" y="40944"/>
                  </a:cubicBezTo>
                  <a:lnTo>
                    <a:pt x="1" y="41766"/>
                  </a:lnTo>
                  <a:cubicBezTo>
                    <a:pt x="7144" y="38810"/>
                    <a:pt x="14364" y="35036"/>
                    <a:pt x="20658" y="30813"/>
                  </a:cubicBezTo>
                  <a:cubicBezTo>
                    <a:pt x="26834" y="26622"/>
                    <a:pt x="32099" y="22162"/>
                    <a:pt x="35747" y="17865"/>
                  </a:cubicBezTo>
                  <a:cubicBezTo>
                    <a:pt x="39244" y="13686"/>
                    <a:pt x="41200" y="9848"/>
                    <a:pt x="41432" y="6703"/>
                  </a:cubicBezTo>
                  <a:lnTo>
                    <a:pt x="41374" y="5604"/>
                  </a:lnTo>
                  <a:lnTo>
                    <a:pt x="41363" y="5051"/>
                  </a:lnTo>
                  <a:lnTo>
                    <a:pt x="41205" y="4562"/>
                  </a:lnTo>
                  <a:lnTo>
                    <a:pt x="40933" y="3575"/>
                  </a:lnTo>
                  <a:cubicBezTo>
                    <a:pt x="40780" y="3280"/>
                    <a:pt x="40579" y="3006"/>
                    <a:pt x="40417" y="2715"/>
                  </a:cubicBezTo>
                  <a:cubicBezTo>
                    <a:pt x="40178" y="2095"/>
                    <a:pt x="39524" y="1690"/>
                    <a:pt x="39098" y="1174"/>
                  </a:cubicBezTo>
                  <a:cubicBezTo>
                    <a:pt x="38866" y="929"/>
                    <a:pt x="38475" y="772"/>
                    <a:pt x="38186" y="561"/>
                  </a:cubicBezTo>
                  <a:cubicBezTo>
                    <a:pt x="37851" y="377"/>
                    <a:pt x="37637" y="122"/>
                    <a:pt x="37206" y="0"/>
                  </a:cubicBezTo>
                  <a:lnTo>
                    <a:pt x="35891" y="793"/>
                  </a:lnTo>
                  <a:cubicBezTo>
                    <a:pt x="36308" y="910"/>
                    <a:pt x="36506" y="1161"/>
                    <a:pt x="36828" y="1339"/>
                  </a:cubicBezTo>
                  <a:cubicBezTo>
                    <a:pt x="37103" y="1545"/>
                    <a:pt x="37483" y="1695"/>
                    <a:pt x="37702" y="1935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68;p15"/>
            <p:cNvSpPr/>
            <p:nvPr/>
          </p:nvSpPr>
          <p:spPr>
            <a:xfrm>
              <a:off x="4512975" y="1769675"/>
              <a:ext cx="918150" cy="924550"/>
            </a:xfrm>
            <a:custGeom>
              <a:rect b="b" l="l" r="r" t="t"/>
              <a:pathLst>
                <a:path extrusionOk="0" h="36982" w="36726">
                  <a:moveTo>
                    <a:pt x="33388" y="1830"/>
                  </a:moveTo>
                  <a:cubicBezTo>
                    <a:pt x="33716" y="2289"/>
                    <a:pt x="34284" y="2629"/>
                    <a:pt x="34451" y="3175"/>
                  </a:cubicBezTo>
                  <a:lnTo>
                    <a:pt x="34869" y="3920"/>
                  </a:lnTo>
                  <a:cubicBezTo>
                    <a:pt x="34920" y="4210"/>
                    <a:pt x="34986" y="4496"/>
                    <a:pt x="35062" y="4776"/>
                  </a:cubicBezTo>
                  <a:lnTo>
                    <a:pt x="35190" y="5194"/>
                  </a:lnTo>
                  <a:lnTo>
                    <a:pt x="35175" y="5673"/>
                  </a:lnTo>
                  <a:cubicBezTo>
                    <a:pt x="35171" y="5991"/>
                    <a:pt x="35179" y="6305"/>
                    <a:pt x="35200" y="6616"/>
                  </a:cubicBezTo>
                  <a:cubicBezTo>
                    <a:pt x="34913" y="9311"/>
                    <a:pt x="33194" y="12556"/>
                    <a:pt x="30186" y="16103"/>
                  </a:cubicBezTo>
                  <a:cubicBezTo>
                    <a:pt x="27044" y="19742"/>
                    <a:pt x="22594" y="23466"/>
                    <a:pt x="17405" y="26982"/>
                  </a:cubicBezTo>
                  <a:cubicBezTo>
                    <a:pt x="12116" y="30516"/>
                    <a:pt x="6045" y="33681"/>
                    <a:pt x="52" y="36178"/>
                  </a:cubicBezTo>
                  <a:lnTo>
                    <a:pt x="1" y="36982"/>
                  </a:lnTo>
                  <a:cubicBezTo>
                    <a:pt x="6280" y="34370"/>
                    <a:pt x="12637" y="31053"/>
                    <a:pt x="18176" y="27348"/>
                  </a:cubicBezTo>
                  <a:cubicBezTo>
                    <a:pt x="23612" y="23664"/>
                    <a:pt x="28267" y="19757"/>
                    <a:pt x="31536" y="15953"/>
                  </a:cubicBezTo>
                  <a:cubicBezTo>
                    <a:pt x="34669" y="12248"/>
                    <a:pt x="36449" y="8854"/>
                    <a:pt x="36725" y="6045"/>
                  </a:cubicBezTo>
                  <a:cubicBezTo>
                    <a:pt x="36703" y="5720"/>
                    <a:pt x="36692" y="5393"/>
                    <a:pt x="36694" y="5062"/>
                  </a:cubicBezTo>
                  <a:lnTo>
                    <a:pt x="36702" y="4565"/>
                  </a:lnTo>
                  <a:lnTo>
                    <a:pt x="36568" y="4128"/>
                  </a:lnTo>
                  <a:cubicBezTo>
                    <a:pt x="36485" y="3837"/>
                    <a:pt x="36415" y="3541"/>
                    <a:pt x="36356" y="3241"/>
                  </a:cubicBezTo>
                  <a:lnTo>
                    <a:pt x="35913" y="2465"/>
                  </a:lnTo>
                  <a:cubicBezTo>
                    <a:pt x="35729" y="1900"/>
                    <a:pt x="35139" y="1543"/>
                    <a:pt x="34788" y="1070"/>
                  </a:cubicBezTo>
                  <a:cubicBezTo>
                    <a:pt x="34593" y="845"/>
                    <a:pt x="34240" y="708"/>
                    <a:pt x="33993" y="514"/>
                  </a:cubicBezTo>
                  <a:cubicBezTo>
                    <a:pt x="33698" y="348"/>
                    <a:pt x="33528" y="108"/>
                    <a:pt x="33142" y="0"/>
                  </a:cubicBezTo>
                  <a:lnTo>
                    <a:pt x="31822" y="797"/>
                  </a:lnTo>
                  <a:cubicBezTo>
                    <a:pt x="32194" y="900"/>
                    <a:pt x="32349" y="1134"/>
                    <a:pt x="32630" y="1293"/>
                  </a:cubicBezTo>
                  <a:cubicBezTo>
                    <a:pt x="32865" y="1482"/>
                    <a:pt x="33205" y="1611"/>
                    <a:pt x="33388" y="1830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69;p15"/>
            <p:cNvSpPr/>
            <p:nvPr/>
          </p:nvSpPr>
          <p:spPr>
            <a:xfrm>
              <a:off x="3827950" y="1673750"/>
              <a:ext cx="1552675" cy="627325"/>
            </a:xfrm>
            <a:custGeom>
              <a:rect b="b" l="l" r="r" t="t"/>
              <a:pathLst>
                <a:path extrusionOk="0" h="25093" w="62107">
                  <a:moveTo>
                    <a:pt x="14987" y="14620"/>
                  </a:moveTo>
                  <a:cubicBezTo>
                    <a:pt x="17602" y="12986"/>
                    <a:pt x="20411" y="11499"/>
                    <a:pt x="23206" y="10061"/>
                  </a:cubicBezTo>
                  <a:lnTo>
                    <a:pt x="25331" y="9039"/>
                  </a:lnTo>
                  <a:cubicBezTo>
                    <a:pt x="25685" y="8870"/>
                    <a:pt x="26038" y="8688"/>
                    <a:pt x="26394" y="8528"/>
                  </a:cubicBezTo>
                  <a:lnTo>
                    <a:pt x="27463" y="8059"/>
                  </a:lnTo>
                  <a:lnTo>
                    <a:pt x="29602" y="7105"/>
                  </a:lnTo>
                  <a:lnTo>
                    <a:pt x="31737" y="6251"/>
                  </a:lnTo>
                  <a:cubicBezTo>
                    <a:pt x="37475" y="3929"/>
                    <a:pt x="43061" y="2362"/>
                    <a:pt x="48083" y="1510"/>
                  </a:cubicBezTo>
                  <a:cubicBezTo>
                    <a:pt x="49419" y="1228"/>
                    <a:pt x="50536" y="1181"/>
                    <a:pt x="51779" y="1011"/>
                  </a:cubicBezTo>
                  <a:cubicBezTo>
                    <a:pt x="52426" y="905"/>
                    <a:pt x="52919" y="939"/>
                    <a:pt x="53498" y="899"/>
                  </a:cubicBezTo>
                  <a:cubicBezTo>
                    <a:pt x="54050" y="881"/>
                    <a:pt x="54649" y="827"/>
                    <a:pt x="55189" y="822"/>
                  </a:cubicBezTo>
                  <a:lnTo>
                    <a:pt x="56733" y="881"/>
                  </a:lnTo>
                  <a:lnTo>
                    <a:pt x="57526" y="899"/>
                  </a:lnTo>
                  <a:lnTo>
                    <a:pt x="58217" y="996"/>
                  </a:lnTo>
                  <a:lnTo>
                    <a:pt x="59637" y="1174"/>
                  </a:lnTo>
                  <a:cubicBezTo>
                    <a:pt x="60091" y="1250"/>
                    <a:pt x="60459" y="1387"/>
                    <a:pt x="60890" y="1483"/>
                  </a:cubicBezTo>
                  <a:lnTo>
                    <a:pt x="62106" y="667"/>
                  </a:lnTo>
                  <a:cubicBezTo>
                    <a:pt x="61659" y="570"/>
                    <a:pt x="61270" y="431"/>
                    <a:pt x="60799" y="353"/>
                  </a:cubicBezTo>
                  <a:lnTo>
                    <a:pt x="59320" y="172"/>
                  </a:lnTo>
                  <a:lnTo>
                    <a:pt x="58598" y="74"/>
                  </a:lnTo>
                  <a:lnTo>
                    <a:pt x="57774" y="57"/>
                  </a:lnTo>
                  <a:lnTo>
                    <a:pt x="56168" y="1"/>
                  </a:lnTo>
                  <a:cubicBezTo>
                    <a:pt x="55606" y="6"/>
                    <a:pt x="54987" y="62"/>
                    <a:pt x="54411" y="82"/>
                  </a:cubicBezTo>
                  <a:cubicBezTo>
                    <a:pt x="53811" y="125"/>
                    <a:pt x="53294" y="94"/>
                    <a:pt x="52625" y="202"/>
                  </a:cubicBezTo>
                  <a:cubicBezTo>
                    <a:pt x="51338" y="379"/>
                    <a:pt x="50174" y="434"/>
                    <a:pt x="48791" y="725"/>
                  </a:cubicBezTo>
                  <a:cubicBezTo>
                    <a:pt x="43586" y="1614"/>
                    <a:pt x="37790" y="3248"/>
                    <a:pt x="31849" y="5652"/>
                  </a:cubicBezTo>
                  <a:lnTo>
                    <a:pt x="29638" y="6538"/>
                  </a:lnTo>
                  <a:lnTo>
                    <a:pt x="27423" y="7525"/>
                  </a:lnTo>
                  <a:lnTo>
                    <a:pt x="26316" y="8011"/>
                  </a:lnTo>
                  <a:cubicBezTo>
                    <a:pt x="25947" y="8177"/>
                    <a:pt x="25582" y="8364"/>
                    <a:pt x="25215" y="8539"/>
                  </a:cubicBezTo>
                  <a:lnTo>
                    <a:pt x="23017" y="9598"/>
                  </a:lnTo>
                  <a:cubicBezTo>
                    <a:pt x="20123" y="11086"/>
                    <a:pt x="17216" y="12625"/>
                    <a:pt x="14507" y="14315"/>
                  </a:cubicBezTo>
                  <a:cubicBezTo>
                    <a:pt x="11716" y="15970"/>
                    <a:pt x="9180" y="17756"/>
                    <a:pt x="6686" y="19541"/>
                  </a:cubicBezTo>
                  <a:cubicBezTo>
                    <a:pt x="4321" y="21363"/>
                    <a:pt x="1949" y="23218"/>
                    <a:pt x="1" y="25092"/>
                  </a:cubicBezTo>
                  <a:lnTo>
                    <a:pt x="999" y="25024"/>
                  </a:lnTo>
                  <a:cubicBezTo>
                    <a:pt x="2874" y="23214"/>
                    <a:pt x="5164" y="21425"/>
                    <a:pt x="7440" y="19665"/>
                  </a:cubicBezTo>
                  <a:cubicBezTo>
                    <a:pt x="9849" y="17943"/>
                    <a:pt x="12291" y="16217"/>
                    <a:pt x="14987" y="14620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170;p15"/>
            <p:cNvSpPr/>
            <p:nvPr/>
          </p:nvSpPr>
          <p:spPr>
            <a:xfrm>
              <a:off x="3902475" y="1735025"/>
              <a:ext cx="1387625" cy="560975"/>
            </a:xfrm>
            <a:custGeom>
              <a:rect b="b" l="l" r="r" t="t"/>
              <a:pathLst>
                <a:path extrusionOk="0" h="22439" w="55505">
                  <a:moveTo>
                    <a:pt x="6726" y="17588"/>
                  </a:moveTo>
                  <a:cubicBezTo>
                    <a:pt x="8876" y="16052"/>
                    <a:pt x="11038" y="14509"/>
                    <a:pt x="13451" y="13083"/>
                  </a:cubicBezTo>
                  <a:cubicBezTo>
                    <a:pt x="15781" y="11619"/>
                    <a:pt x="18299" y="10293"/>
                    <a:pt x="20796" y="9003"/>
                  </a:cubicBezTo>
                  <a:cubicBezTo>
                    <a:pt x="21431" y="8702"/>
                    <a:pt x="22065" y="8399"/>
                    <a:pt x="22698" y="8090"/>
                  </a:cubicBezTo>
                  <a:cubicBezTo>
                    <a:pt x="23015" y="7938"/>
                    <a:pt x="23330" y="7774"/>
                    <a:pt x="23648" y="7631"/>
                  </a:cubicBezTo>
                  <a:lnTo>
                    <a:pt x="24604" y="7214"/>
                  </a:lnTo>
                  <a:cubicBezTo>
                    <a:pt x="25242" y="6935"/>
                    <a:pt x="25879" y="6649"/>
                    <a:pt x="26517" y="6360"/>
                  </a:cubicBezTo>
                  <a:cubicBezTo>
                    <a:pt x="27152" y="6112"/>
                    <a:pt x="27787" y="5860"/>
                    <a:pt x="28423" y="5602"/>
                  </a:cubicBezTo>
                  <a:cubicBezTo>
                    <a:pt x="33550" y="3528"/>
                    <a:pt x="38505" y="2157"/>
                    <a:pt x="42979" y="1413"/>
                  </a:cubicBezTo>
                  <a:cubicBezTo>
                    <a:pt x="44175" y="1157"/>
                    <a:pt x="45153" y="1136"/>
                    <a:pt x="46264" y="981"/>
                  </a:cubicBezTo>
                  <a:cubicBezTo>
                    <a:pt x="46846" y="884"/>
                    <a:pt x="47271" y="927"/>
                    <a:pt x="47783" y="893"/>
                  </a:cubicBezTo>
                  <a:cubicBezTo>
                    <a:pt x="48270" y="882"/>
                    <a:pt x="48804" y="831"/>
                    <a:pt x="49281" y="831"/>
                  </a:cubicBezTo>
                  <a:cubicBezTo>
                    <a:pt x="49724" y="860"/>
                    <a:pt x="50174" y="882"/>
                    <a:pt x="50636" y="897"/>
                  </a:cubicBezTo>
                  <a:lnTo>
                    <a:pt x="51338" y="913"/>
                  </a:lnTo>
                  <a:lnTo>
                    <a:pt x="51941" y="1009"/>
                  </a:lnTo>
                  <a:cubicBezTo>
                    <a:pt x="52346" y="1071"/>
                    <a:pt x="52763" y="1126"/>
                    <a:pt x="53189" y="1175"/>
                  </a:cubicBezTo>
                  <a:cubicBezTo>
                    <a:pt x="53587" y="1245"/>
                    <a:pt x="53902" y="1376"/>
                    <a:pt x="54280" y="1463"/>
                  </a:cubicBezTo>
                  <a:lnTo>
                    <a:pt x="55505" y="643"/>
                  </a:lnTo>
                  <a:cubicBezTo>
                    <a:pt x="55110" y="552"/>
                    <a:pt x="54776" y="420"/>
                    <a:pt x="54359" y="347"/>
                  </a:cubicBezTo>
                  <a:cubicBezTo>
                    <a:pt x="53913" y="296"/>
                    <a:pt x="53478" y="240"/>
                    <a:pt x="53053" y="177"/>
                  </a:cubicBezTo>
                  <a:lnTo>
                    <a:pt x="52421" y="80"/>
                  </a:lnTo>
                  <a:lnTo>
                    <a:pt x="51688" y="64"/>
                  </a:lnTo>
                  <a:cubicBezTo>
                    <a:pt x="51205" y="49"/>
                    <a:pt x="50732" y="28"/>
                    <a:pt x="50270" y="0"/>
                  </a:cubicBezTo>
                  <a:cubicBezTo>
                    <a:pt x="49772" y="3"/>
                    <a:pt x="49217" y="53"/>
                    <a:pt x="48706" y="67"/>
                  </a:cubicBezTo>
                  <a:cubicBezTo>
                    <a:pt x="48172" y="103"/>
                    <a:pt x="47724" y="63"/>
                    <a:pt x="47120" y="163"/>
                  </a:cubicBezTo>
                  <a:cubicBezTo>
                    <a:pt x="45965" y="323"/>
                    <a:pt x="44941" y="352"/>
                    <a:pt x="43697" y="616"/>
                  </a:cubicBezTo>
                  <a:cubicBezTo>
                    <a:pt x="39038" y="1397"/>
                    <a:pt x="33870" y="2834"/>
                    <a:pt x="28536" y="4992"/>
                  </a:cubicBezTo>
                  <a:cubicBezTo>
                    <a:pt x="27874" y="5260"/>
                    <a:pt x="27212" y="5524"/>
                    <a:pt x="26552" y="5783"/>
                  </a:cubicBezTo>
                  <a:cubicBezTo>
                    <a:pt x="25887" y="6083"/>
                    <a:pt x="25224" y="6379"/>
                    <a:pt x="24563" y="6671"/>
                  </a:cubicBezTo>
                  <a:lnTo>
                    <a:pt x="23568" y="7104"/>
                  </a:lnTo>
                  <a:cubicBezTo>
                    <a:pt x="23237" y="7254"/>
                    <a:pt x="22909" y="7425"/>
                    <a:pt x="22580" y="7581"/>
                  </a:cubicBezTo>
                  <a:cubicBezTo>
                    <a:pt x="21922" y="7903"/>
                    <a:pt x="21262" y="8219"/>
                    <a:pt x="20602" y="8531"/>
                  </a:cubicBezTo>
                  <a:cubicBezTo>
                    <a:pt x="18004" y="9872"/>
                    <a:pt x="15387" y="11252"/>
                    <a:pt x="12961" y="12774"/>
                  </a:cubicBezTo>
                  <a:cubicBezTo>
                    <a:pt x="10453" y="14258"/>
                    <a:pt x="8196" y="15863"/>
                    <a:pt x="5958" y="17461"/>
                  </a:cubicBezTo>
                  <a:cubicBezTo>
                    <a:pt x="3857" y="19096"/>
                    <a:pt x="1729" y="20755"/>
                    <a:pt x="1" y="22438"/>
                  </a:cubicBezTo>
                  <a:lnTo>
                    <a:pt x="1014" y="22369"/>
                  </a:lnTo>
                  <a:cubicBezTo>
                    <a:pt x="2669" y="20750"/>
                    <a:pt x="4715" y="19158"/>
                    <a:pt x="6726" y="17588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71;p15"/>
            <p:cNvSpPr/>
            <p:nvPr/>
          </p:nvSpPr>
          <p:spPr>
            <a:xfrm>
              <a:off x="3014650" y="2421650"/>
              <a:ext cx="82750" cy="17575"/>
            </a:xfrm>
            <a:custGeom>
              <a:rect b="b" l="l" r="r" t="t"/>
              <a:pathLst>
                <a:path extrusionOk="0" h="703" w="3310">
                  <a:moveTo>
                    <a:pt x="0" y="703"/>
                  </a:moveTo>
                  <a:lnTo>
                    <a:pt x="2943" y="345"/>
                  </a:lnTo>
                  <a:lnTo>
                    <a:pt x="3309" y="0"/>
                  </a:lnTo>
                  <a:lnTo>
                    <a:pt x="388" y="34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72;p15"/>
            <p:cNvSpPr/>
            <p:nvPr/>
          </p:nvSpPr>
          <p:spPr>
            <a:xfrm>
              <a:off x="2993300" y="2440600"/>
              <a:ext cx="83925" cy="18600"/>
            </a:xfrm>
            <a:custGeom>
              <a:rect b="b" l="l" r="r" t="t"/>
              <a:pathLst>
                <a:path extrusionOk="0" h="744" w="3357">
                  <a:moveTo>
                    <a:pt x="0" y="743"/>
                  </a:moveTo>
                  <a:lnTo>
                    <a:pt x="2989" y="346"/>
                  </a:lnTo>
                  <a:lnTo>
                    <a:pt x="3356" y="1"/>
                  </a:lnTo>
                  <a:lnTo>
                    <a:pt x="389" y="38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173;p15"/>
            <p:cNvSpPr/>
            <p:nvPr/>
          </p:nvSpPr>
          <p:spPr>
            <a:xfrm>
              <a:off x="2972400" y="2459650"/>
              <a:ext cx="84575" cy="19525"/>
            </a:xfrm>
            <a:custGeom>
              <a:rect b="b" l="l" r="r" t="t"/>
              <a:pathLst>
                <a:path extrusionOk="0" h="781" w="3383">
                  <a:moveTo>
                    <a:pt x="0" y="780"/>
                  </a:moveTo>
                  <a:lnTo>
                    <a:pt x="3035" y="344"/>
                  </a:lnTo>
                  <a:lnTo>
                    <a:pt x="3383" y="0"/>
                  </a:lnTo>
                  <a:lnTo>
                    <a:pt x="369" y="41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74;p15"/>
            <p:cNvSpPr/>
            <p:nvPr/>
          </p:nvSpPr>
          <p:spPr>
            <a:xfrm>
              <a:off x="2952050" y="2478600"/>
              <a:ext cx="85800" cy="20550"/>
            </a:xfrm>
            <a:custGeom>
              <a:rect b="b" l="l" r="r" t="t"/>
              <a:pathLst>
                <a:path extrusionOk="0" h="822" w="3432">
                  <a:moveTo>
                    <a:pt x="0" y="822"/>
                  </a:moveTo>
                  <a:lnTo>
                    <a:pt x="3081" y="346"/>
                  </a:lnTo>
                  <a:lnTo>
                    <a:pt x="3431" y="0"/>
                  </a:lnTo>
                  <a:lnTo>
                    <a:pt x="371" y="45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15"/>
            <p:cNvSpPr/>
            <p:nvPr/>
          </p:nvSpPr>
          <p:spPr>
            <a:xfrm>
              <a:off x="2931575" y="2497625"/>
              <a:ext cx="87025" cy="21600"/>
            </a:xfrm>
            <a:custGeom>
              <a:rect b="b" l="l" r="r" t="t"/>
              <a:pathLst>
                <a:path extrusionOk="0" h="864" w="3481">
                  <a:moveTo>
                    <a:pt x="1" y="863"/>
                  </a:moveTo>
                  <a:lnTo>
                    <a:pt x="3129" y="348"/>
                  </a:lnTo>
                  <a:lnTo>
                    <a:pt x="3480" y="1"/>
                  </a:lnTo>
                  <a:lnTo>
                    <a:pt x="373" y="49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15"/>
            <p:cNvSpPr/>
            <p:nvPr/>
          </p:nvSpPr>
          <p:spPr>
            <a:xfrm>
              <a:off x="2911650" y="2516775"/>
              <a:ext cx="87625" cy="22500"/>
            </a:xfrm>
            <a:custGeom>
              <a:rect b="b" l="l" r="r" t="t"/>
              <a:pathLst>
                <a:path extrusionOk="0" h="900" w="3505">
                  <a:moveTo>
                    <a:pt x="1" y="900"/>
                  </a:moveTo>
                  <a:lnTo>
                    <a:pt x="3174" y="345"/>
                  </a:lnTo>
                  <a:lnTo>
                    <a:pt x="3504" y="0"/>
                  </a:lnTo>
                  <a:lnTo>
                    <a:pt x="351" y="53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77;p15"/>
            <p:cNvSpPr/>
            <p:nvPr/>
          </p:nvSpPr>
          <p:spPr>
            <a:xfrm>
              <a:off x="2892250" y="2535750"/>
              <a:ext cx="88825" cy="23575"/>
            </a:xfrm>
            <a:custGeom>
              <a:rect b="b" l="l" r="r" t="t"/>
              <a:pathLst>
                <a:path extrusionOk="0" h="943" w="3553">
                  <a:moveTo>
                    <a:pt x="1" y="943"/>
                  </a:moveTo>
                  <a:lnTo>
                    <a:pt x="3220" y="347"/>
                  </a:lnTo>
                  <a:lnTo>
                    <a:pt x="3553" y="0"/>
                  </a:lnTo>
                  <a:lnTo>
                    <a:pt x="353" y="57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78;p15"/>
            <p:cNvSpPr/>
            <p:nvPr/>
          </p:nvSpPr>
          <p:spPr>
            <a:xfrm>
              <a:off x="2872750" y="2554825"/>
              <a:ext cx="90000" cy="24650"/>
            </a:xfrm>
            <a:custGeom>
              <a:rect b="b" l="l" r="r" t="t"/>
              <a:pathLst>
                <a:path extrusionOk="0" h="986" w="3600">
                  <a:moveTo>
                    <a:pt x="0" y="986"/>
                  </a:moveTo>
                  <a:lnTo>
                    <a:pt x="3265" y="349"/>
                  </a:lnTo>
                  <a:lnTo>
                    <a:pt x="3600" y="1"/>
                  </a:lnTo>
                  <a:lnTo>
                    <a:pt x="355" y="61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79;p15"/>
            <p:cNvSpPr/>
            <p:nvPr/>
          </p:nvSpPr>
          <p:spPr>
            <a:xfrm>
              <a:off x="2853900" y="2574000"/>
              <a:ext cx="90550" cy="25600"/>
            </a:xfrm>
            <a:custGeom>
              <a:rect b="b" l="l" r="r" t="t"/>
              <a:pathLst>
                <a:path extrusionOk="0" h="1024" w="3622">
                  <a:moveTo>
                    <a:pt x="0" y="1023"/>
                  </a:moveTo>
                  <a:lnTo>
                    <a:pt x="3310" y="346"/>
                  </a:lnTo>
                  <a:lnTo>
                    <a:pt x="3622" y="1"/>
                  </a:lnTo>
                  <a:lnTo>
                    <a:pt x="333" y="65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80;p15"/>
            <p:cNvSpPr/>
            <p:nvPr/>
          </p:nvSpPr>
          <p:spPr>
            <a:xfrm>
              <a:off x="2835500" y="2593000"/>
              <a:ext cx="91750" cy="26700"/>
            </a:xfrm>
            <a:custGeom>
              <a:rect b="b" l="l" r="r" t="t"/>
              <a:pathLst>
                <a:path extrusionOk="0" h="1068" w="3670">
                  <a:moveTo>
                    <a:pt x="0" y="1068"/>
                  </a:moveTo>
                  <a:lnTo>
                    <a:pt x="3355" y="348"/>
                  </a:lnTo>
                  <a:lnTo>
                    <a:pt x="3669" y="1"/>
                  </a:lnTo>
                  <a:lnTo>
                    <a:pt x="335" y="70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81;p15"/>
            <p:cNvSpPr/>
            <p:nvPr/>
          </p:nvSpPr>
          <p:spPr>
            <a:xfrm>
              <a:off x="2817000" y="2612125"/>
              <a:ext cx="92925" cy="27775"/>
            </a:xfrm>
            <a:custGeom>
              <a:rect b="b" l="l" r="r" t="t"/>
              <a:pathLst>
                <a:path extrusionOk="0" h="1111" w="3717">
                  <a:moveTo>
                    <a:pt x="1" y="1110"/>
                  </a:moveTo>
                  <a:lnTo>
                    <a:pt x="3399" y="350"/>
                  </a:lnTo>
                  <a:lnTo>
                    <a:pt x="3716" y="0"/>
                  </a:lnTo>
                  <a:lnTo>
                    <a:pt x="338" y="74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182;p15"/>
            <p:cNvSpPr/>
            <p:nvPr/>
          </p:nvSpPr>
          <p:spPr>
            <a:xfrm>
              <a:off x="2799300" y="2631300"/>
              <a:ext cx="93450" cy="28700"/>
            </a:xfrm>
            <a:custGeom>
              <a:rect b="b" l="l" r="r" t="t"/>
              <a:pathLst>
                <a:path extrusionOk="0" h="1148" w="3738">
                  <a:moveTo>
                    <a:pt x="0" y="1148"/>
                  </a:moveTo>
                  <a:lnTo>
                    <a:pt x="3444" y="345"/>
                  </a:lnTo>
                  <a:lnTo>
                    <a:pt x="3738" y="0"/>
                  </a:lnTo>
                  <a:lnTo>
                    <a:pt x="314" y="78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83;p15"/>
            <p:cNvSpPr/>
            <p:nvPr/>
          </p:nvSpPr>
          <p:spPr>
            <a:xfrm>
              <a:off x="2781975" y="2650300"/>
              <a:ext cx="94575" cy="29825"/>
            </a:xfrm>
            <a:custGeom>
              <a:rect b="b" l="l" r="r" t="t"/>
              <a:pathLst>
                <a:path extrusionOk="0" h="1193" w="3783">
                  <a:moveTo>
                    <a:pt x="0" y="1192"/>
                  </a:moveTo>
                  <a:lnTo>
                    <a:pt x="3487" y="347"/>
                  </a:lnTo>
                  <a:lnTo>
                    <a:pt x="3783" y="0"/>
                  </a:lnTo>
                  <a:lnTo>
                    <a:pt x="316" y="82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84;p15"/>
            <p:cNvSpPr/>
            <p:nvPr/>
          </p:nvSpPr>
          <p:spPr>
            <a:xfrm>
              <a:off x="2764525" y="2669400"/>
              <a:ext cx="95725" cy="30950"/>
            </a:xfrm>
            <a:custGeom>
              <a:rect b="b" l="l" r="r" t="t"/>
              <a:pathLst>
                <a:path extrusionOk="0" h="1238" w="3829">
                  <a:moveTo>
                    <a:pt x="0" y="1237"/>
                  </a:moveTo>
                  <a:lnTo>
                    <a:pt x="3530" y="349"/>
                  </a:lnTo>
                  <a:lnTo>
                    <a:pt x="3828" y="1"/>
                  </a:lnTo>
                  <a:lnTo>
                    <a:pt x="318" y="86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185;p15"/>
            <p:cNvSpPr/>
            <p:nvPr/>
          </p:nvSpPr>
          <p:spPr>
            <a:xfrm>
              <a:off x="2748050" y="2688500"/>
              <a:ext cx="96200" cy="31900"/>
            </a:xfrm>
            <a:custGeom>
              <a:rect b="b" l="l" r="r" t="t"/>
              <a:pathLst>
                <a:path extrusionOk="0" h="1276" w="3848">
                  <a:moveTo>
                    <a:pt x="1" y="1276"/>
                  </a:moveTo>
                  <a:lnTo>
                    <a:pt x="3574" y="345"/>
                  </a:lnTo>
                  <a:lnTo>
                    <a:pt x="3848" y="0"/>
                  </a:lnTo>
                  <a:lnTo>
                    <a:pt x="295" y="91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15"/>
            <p:cNvSpPr/>
            <p:nvPr/>
          </p:nvSpPr>
          <p:spPr>
            <a:xfrm>
              <a:off x="2731825" y="2707475"/>
              <a:ext cx="97325" cy="33025"/>
            </a:xfrm>
            <a:custGeom>
              <a:rect b="b" l="l" r="r" t="t"/>
              <a:pathLst>
                <a:path extrusionOk="0" h="1321" w="3893">
                  <a:moveTo>
                    <a:pt x="0" y="1320"/>
                  </a:moveTo>
                  <a:lnTo>
                    <a:pt x="3615" y="347"/>
                  </a:lnTo>
                  <a:lnTo>
                    <a:pt x="3892" y="1"/>
                  </a:lnTo>
                  <a:lnTo>
                    <a:pt x="296" y="95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15"/>
            <p:cNvSpPr/>
            <p:nvPr/>
          </p:nvSpPr>
          <p:spPr>
            <a:xfrm>
              <a:off x="2715500" y="2726575"/>
              <a:ext cx="98400" cy="34125"/>
            </a:xfrm>
            <a:custGeom>
              <a:rect b="b" l="l" r="r" t="t"/>
              <a:pathLst>
                <a:path extrusionOk="0" h="1365" w="3936">
                  <a:moveTo>
                    <a:pt x="0" y="1365"/>
                  </a:moveTo>
                  <a:lnTo>
                    <a:pt x="3657" y="348"/>
                  </a:lnTo>
                  <a:lnTo>
                    <a:pt x="3936" y="0"/>
                  </a:lnTo>
                  <a:lnTo>
                    <a:pt x="297" y="99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p15"/>
            <p:cNvSpPr/>
            <p:nvPr/>
          </p:nvSpPr>
          <p:spPr>
            <a:xfrm>
              <a:off x="2700350" y="2745575"/>
              <a:ext cx="98875" cy="35100"/>
            </a:xfrm>
            <a:custGeom>
              <a:rect b="b" l="l" r="r" t="t"/>
              <a:pathLst>
                <a:path extrusionOk="0" h="1404" w="3955">
                  <a:moveTo>
                    <a:pt x="1" y="1403"/>
                  </a:moveTo>
                  <a:lnTo>
                    <a:pt x="3699" y="343"/>
                  </a:lnTo>
                  <a:lnTo>
                    <a:pt x="3954" y="0"/>
                  </a:lnTo>
                  <a:lnTo>
                    <a:pt x="274" y="104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89;p15"/>
            <p:cNvSpPr/>
            <p:nvPr/>
          </p:nvSpPr>
          <p:spPr>
            <a:xfrm>
              <a:off x="2685275" y="2764450"/>
              <a:ext cx="99900" cy="36250"/>
            </a:xfrm>
            <a:custGeom>
              <a:rect b="b" l="l" r="r" t="t"/>
              <a:pathLst>
                <a:path extrusionOk="0" h="1450" w="3996">
                  <a:moveTo>
                    <a:pt x="0" y="1449"/>
                  </a:moveTo>
                  <a:lnTo>
                    <a:pt x="3740" y="346"/>
                  </a:lnTo>
                  <a:lnTo>
                    <a:pt x="3996" y="0"/>
                  </a:lnTo>
                  <a:lnTo>
                    <a:pt x="275" y="108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90;p15"/>
            <p:cNvSpPr/>
            <p:nvPr/>
          </p:nvSpPr>
          <p:spPr>
            <a:xfrm>
              <a:off x="2642500" y="2821125"/>
              <a:ext cx="102350" cy="39500"/>
            </a:xfrm>
            <a:custGeom>
              <a:rect b="b" l="l" r="r" t="t"/>
              <a:pathLst>
                <a:path extrusionOk="0" h="1580" w="4094">
                  <a:moveTo>
                    <a:pt x="4093" y="1"/>
                  </a:moveTo>
                  <a:lnTo>
                    <a:pt x="253" y="1216"/>
                  </a:lnTo>
                  <a:lnTo>
                    <a:pt x="0" y="1579"/>
                  </a:lnTo>
                  <a:lnTo>
                    <a:pt x="3859" y="34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91;p15"/>
            <p:cNvSpPr/>
            <p:nvPr/>
          </p:nvSpPr>
          <p:spPr>
            <a:xfrm>
              <a:off x="2628825" y="2840025"/>
              <a:ext cx="103075" cy="40575"/>
            </a:xfrm>
            <a:custGeom>
              <a:rect b="b" l="l" r="r" t="t"/>
              <a:pathLst>
                <a:path extrusionOk="0" h="1623" w="4123">
                  <a:moveTo>
                    <a:pt x="4122" y="1"/>
                  </a:moveTo>
                  <a:lnTo>
                    <a:pt x="243" y="1261"/>
                  </a:lnTo>
                  <a:cubicBezTo>
                    <a:pt x="155" y="1383"/>
                    <a:pt x="73" y="1505"/>
                    <a:pt x="1" y="1623"/>
                  </a:cubicBezTo>
                  <a:lnTo>
                    <a:pt x="3898" y="343"/>
                  </a:lnTo>
                  <a:cubicBezTo>
                    <a:pt x="3964" y="231"/>
                    <a:pt x="4041" y="117"/>
                    <a:pt x="4122" y="1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92;p15"/>
            <p:cNvSpPr/>
            <p:nvPr/>
          </p:nvSpPr>
          <p:spPr>
            <a:xfrm>
              <a:off x="2616300" y="2858700"/>
              <a:ext cx="103675" cy="41600"/>
            </a:xfrm>
            <a:custGeom>
              <a:rect b="b" l="l" r="r" t="t"/>
              <a:pathLst>
                <a:path extrusionOk="0" h="1664" w="4147">
                  <a:moveTo>
                    <a:pt x="4146" y="0"/>
                  </a:moveTo>
                  <a:lnTo>
                    <a:pt x="229" y="1305"/>
                  </a:lnTo>
                  <a:lnTo>
                    <a:pt x="0" y="1663"/>
                  </a:lnTo>
                  <a:lnTo>
                    <a:pt x="3936" y="34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93;p15"/>
            <p:cNvSpPr/>
            <p:nvPr/>
          </p:nvSpPr>
          <p:spPr>
            <a:xfrm>
              <a:off x="2603650" y="2877375"/>
              <a:ext cx="104650" cy="42775"/>
            </a:xfrm>
            <a:custGeom>
              <a:rect b="b" l="l" r="r" t="t"/>
              <a:pathLst>
                <a:path extrusionOk="0" h="1711" w="4186">
                  <a:moveTo>
                    <a:pt x="4186" y="0"/>
                  </a:moveTo>
                  <a:lnTo>
                    <a:pt x="230" y="1349"/>
                  </a:lnTo>
                  <a:lnTo>
                    <a:pt x="1" y="1710"/>
                  </a:lnTo>
                  <a:lnTo>
                    <a:pt x="3973" y="34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94;p15"/>
            <p:cNvSpPr/>
            <p:nvPr/>
          </p:nvSpPr>
          <p:spPr>
            <a:xfrm>
              <a:off x="2591525" y="2896125"/>
              <a:ext cx="105050" cy="43775"/>
            </a:xfrm>
            <a:custGeom>
              <a:rect b="b" l="l" r="r" t="t"/>
              <a:pathLst>
                <a:path extrusionOk="0" h="1751" w="4202">
                  <a:moveTo>
                    <a:pt x="4201" y="1"/>
                  </a:moveTo>
                  <a:lnTo>
                    <a:pt x="208" y="1395"/>
                  </a:lnTo>
                  <a:lnTo>
                    <a:pt x="0" y="1750"/>
                  </a:lnTo>
                  <a:lnTo>
                    <a:pt x="4009" y="337"/>
                  </a:lnTo>
                  <a:cubicBezTo>
                    <a:pt x="4074" y="224"/>
                    <a:pt x="4131" y="116"/>
                    <a:pt x="4201" y="1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95;p15"/>
            <p:cNvSpPr/>
            <p:nvPr/>
          </p:nvSpPr>
          <p:spPr>
            <a:xfrm>
              <a:off x="2580275" y="2914550"/>
              <a:ext cx="105875" cy="44875"/>
            </a:xfrm>
            <a:custGeom>
              <a:rect b="b" l="l" r="r" t="t"/>
              <a:pathLst>
                <a:path extrusionOk="0" h="1795" w="4235">
                  <a:moveTo>
                    <a:pt x="4234" y="0"/>
                  </a:moveTo>
                  <a:lnTo>
                    <a:pt x="205" y="1438"/>
                  </a:lnTo>
                  <a:lnTo>
                    <a:pt x="1" y="1794"/>
                  </a:lnTo>
                  <a:lnTo>
                    <a:pt x="4046" y="33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196;p15"/>
            <p:cNvSpPr/>
            <p:nvPr/>
          </p:nvSpPr>
          <p:spPr>
            <a:xfrm>
              <a:off x="2568925" y="2933025"/>
              <a:ext cx="106825" cy="46075"/>
            </a:xfrm>
            <a:custGeom>
              <a:rect b="b" l="l" r="r" t="t"/>
              <a:pathLst>
                <a:path extrusionOk="0" h="1843" w="4273">
                  <a:moveTo>
                    <a:pt x="4272" y="0"/>
                  </a:moveTo>
                  <a:lnTo>
                    <a:pt x="207" y="1484"/>
                  </a:lnTo>
                  <a:lnTo>
                    <a:pt x="1" y="1842"/>
                  </a:lnTo>
                  <a:lnTo>
                    <a:pt x="4082" y="33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97;p15"/>
            <p:cNvSpPr/>
            <p:nvPr/>
          </p:nvSpPr>
          <p:spPr>
            <a:xfrm>
              <a:off x="2558425" y="2951575"/>
              <a:ext cx="106975" cy="47000"/>
            </a:xfrm>
            <a:custGeom>
              <a:rect b="b" l="l" r="r" t="t"/>
              <a:pathLst>
                <a:path extrusionOk="0" h="1880" w="4279">
                  <a:moveTo>
                    <a:pt x="4278" y="1"/>
                  </a:moveTo>
                  <a:lnTo>
                    <a:pt x="180" y="1529"/>
                  </a:lnTo>
                  <a:lnTo>
                    <a:pt x="1" y="1879"/>
                  </a:lnTo>
                  <a:lnTo>
                    <a:pt x="4115" y="33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198;p15"/>
            <p:cNvSpPr/>
            <p:nvPr/>
          </p:nvSpPr>
          <p:spPr>
            <a:xfrm>
              <a:off x="2548525" y="2969725"/>
              <a:ext cx="107875" cy="48175"/>
            </a:xfrm>
            <a:custGeom>
              <a:rect b="b" l="l" r="r" t="t"/>
              <a:pathLst>
                <a:path extrusionOk="0" h="1927" w="4315">
                  <a:moveTo>
                    <a:pt x="4314" y="0"/>
                  </a:moveTo>
                  <a:lnTo>
                    <a:pt x="181" y="1575"/>
                  </a:lnTo>
                  <a:lnTo>
                    <a:pt x="1" y="1926"/>
                  </a:lnTo>
                  <a:lnTo>
                    <a:pt x="4149" y="33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199;p15"/>
            <p:cNvSpPr/>
            <p:nvPr/>
          </p:nvSpPr>
          <p:spPr>
            <a:xfrm>
              <a:off x="2538550" y="2988025"/>
              <a:ext cx="108725" cy="49350"/>
            </a:xfrm>
            <a:custGeom>
              <a:rect b="b" l="l" r="r" t="t"/>
              <a:pathLst>
                <a:path extrusionOk="0" h="1974" w="4349">
                  <a:moveTo>
                    <a:pt x="4349" y="0"/>
                  </a:moveTo>
                  <a:lnTo>
                    <a:pt x="182" y="1619"/>
                  </a:lnTo>
                  <a:lnTo>
                    <a:pt x="1" y="1974"/>
                  </a:lnTo>
                  <a:lnTo>
                    <a:pt x="4181" y="33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200;p15"/>
            <p:cNvSpPr/>
            <p:nvPr/>
          </p:nvSpPr>
          <p:spPr>
            <a:xfrm>
              <a:off x="2529725" y="3006200"/>
              <a:ext cx="108850" cy="50300"/>
            </a:xfrm>
            <a:custGeom>
              <a:rect b="b" l="l" r="r" t="t"/>
              <a:pathLst>
                <a:path extrusionOk="0" h="2012" w="4354">
                  <a:moveTo>
                    <a:pt x="4353" y="1"/>
                  </a:moveTo>
                  <a:lnTo>
                    <a:pt x="155" y="1666"/>
                  </a:lnTo>
                  <a:lnTo>
                    <a:pt x="1" y="2011"/>
                  </a:lnTo>
                  <a:lnTo>
                    <a:pt x="4214" y="32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201;p15"/>
            <p:cNvSpPr/>
            <p:nvPr/>
          </p:nvSpPr>
          <p:spPr>
            <a:xfrm>
              <a:off x="2521225" y="3024100"/>
              <a:ext cx="109650" cy="51475"/>
            </a:xfrm>
            <a:custGeom>
              <a:rect b="b" l="l" r="r" t="t"/>
              <a:pathLst>
                <a:path extrusionOk="0" h="2059" w="4386">
                  <a:moveTo>
                    <a:pt x="1" y="2059"/>
                  </a:moveTo>
                  <a:lnTo>
                    <a:pt x="4245" y="328"/>
                  </a:lnTo>
                  <a:lnTo>
                    <a:pt x="4386" y="1"/>
                  </a:lnTo>
                  <a:lnTo>
                    <a:pt x="156" y="171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15"/>
            <p:cNvSpPr/>
            <p:nvPr/>
          </p:nvSpPr>
          <p:spPr>
            <a:xfrm>
              <a:off x="2512650" y="3042150"/>
              <a:ext cx="110475" cy="52650"/>
            </a:xfrm>
            <a:custGeom>
              <a:rect b="b" l="l" r="r" t="t"/>
              <a:pathLst>
                <a:path extrusionOk="0" h="2106" w="4419">
                  <a:moveTo>
                    <a:pt x="0" y="2105"/>
                  </a:moveTo>
                  <a:lnTo>
                    <a:pt x="4275" y="330"/>
                  </a:lnTo>
                  <a:lnTo>
                    <a:pt x="4418" y="0"/>
                  </a:lnTo>
                  <a:lnTo>
                    <a:pt x="156" y="175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15"/>
            <p:cNvSpPr/>
            <p:nvPr/>
          </p:nvSpPr>
          <p:spPr>
            <a:xfrm>
              <a:off x="2505600" y="3059975"/>
              <a:ext cx="110475" cy="53550"/>
            </a:xfrm>
            <a:custGeom>
              <a:rect b="b" l="l" r="r" t="t"/>
              <a:pathLst>
                <a:path extrusionOk="0" h="2142" w="4419">
                  <a:moveTo>
                    <a:pt x="0" y="2141"/>
                  </a:moveTo>
                  <a:lnTo>
                    <a:pt x="4305" y="319"/>
                  </a:lnTo>
                  <a:lnTo>
                    <a:pt x="4419" y="0"/>
                  </a:lnTo>
                  <a:lnTo>
                    <a:pt x="128" y="180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204;p15"/>
            <p:cNvSpPr/>
            <p:nvPr/>
          </p:nvSpPr>
          <p:spPr>
            <a:xfrm>
              <a:off x="2498550" y="3077575"/>
              <a:ext cx="111250" cy="54725"/>
            </a:xfrm>
            <a:custGeom>
              <a:rect b="b" l="l" r="r" t="t"/>
              <a:pathLst>
                <a:path extrusionOk="0" h="2189" w="4450">
                  <a:moveTo>
                    <a:pt x="0" y="2189"/>
                  </a:moveTo>
                  <a:lnTo>
                    <a:pt x="4333" y="322"/>
                  </a:lnTo>
                  <a:lnTo>
                    <a:pt x="4449" y="1"/>
                  </a:lnTo>
                  <a:lnTo>
                    <a:pt x="128" y="184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205;p15"/>
            <p:cNvSpPr/>
            <p:nvPr/>
          </p:nvSpPr>
          <p:spPr>
            <a:xfrm>
              <a:off x="2491725" y="3095325"/>
              <a:ext cx="111700" cy="55800"/>
            </a:xfrm>
            <a:custGeom>
              <a:rect b="b" l="l" r="r" t="t"/>
              <a:pathLst>
                <a:path extrusionOk="0" h="2232" w="4468">
                  <a:moveTo>
                    <a:pt x="0" y="2232"/>
                  </a:moveTo>
                  <a:lnTo>
                    <a:pt x="4361" y="319"/>
                  </a:lnTo>
                  <a:cubicBezTo>
                    <a:pt x="4386" y="217"/>
                    <a:pt x="4428" y="108"/>
                    <a:pt x="4467" y="0"/>
                  </a:cubicBezTo>
                  <a:lnTo>
                    <a:pt x="118" y="1892"/>
                  </a:lnTo>
                  <a:cubicBezTo>
                    <a:pt x="76" y="2007"/>
                    <a:pt x="29" y="2123"/>
                    <a:pt x="0" y="2232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206;p15"/>
            <p:cNvSpPr/>
            <p:nvPr/>
          </p:nvSpPr>
          <p:spPr>
            <a:xfrm>
              <a:off x="2486225" y="3112675"/>
              <a:ext cx="111900" cy="56800"/>
            </a:xfrm>
            <a:custGeom>
              <a:rect b="b" l="l" r="r" t="t"/>
              <a:pathLst>
                <a:path extrusionOk="0" h="2272" w="4476">
                  <a:moveTo>
                    <a:pt x="0" y="2272"/>
                  </a:moveTo>
                  <a:lnTo>
                    <a:pt x="4387" y="313"/>
                  </a:lnTo>
                  <a:lnTo>
                    <a:pt x="4476" y="0"/>
                  </a:lnTo>
                  <a:lnTo>
                    <a:pt x="100" y="193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207;p15"/>
            <p:cNvSpPr/>
            <p:nvPr/>
          </p:nvSpPr>
          <p:spPr>
            <a:xfrm>
              <a:off x="2480650" y="3129950"/>
              <a:ext cx="112600" cy="58000"/>
            </a:xfrm>
            <a:custGeom>
              <a:rect b="b" l="l" r="r" t="t"/>
              <a:pathLst>
                <a:path extrusionOk="0" h="2320" w="4504">
                  <a:moveTo>
                    <a:pt x="1" y="2319"/>
                  </a:moveTo>
                  <a:lnTo>
                    <a:pt x="4414" y="316"/>
                  </a:lnTo>
                  <a:lnTo>
                    <a:pt x="4504" y="0"/>
                  </a:lnTo>
                  <a:lnTo>
                    <a:pt x="102" y="198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08;p15"/>
            <p:cNvSpPr/>
            <p:nvPr/>
          </p:nvSpPr>
          <p:spPr>
            <a:xfrm>
              <a:off x="2475725" y="3147350"/>
              <a:ext cx="112600" cy="58900"/>
            </a:xfrm>
            <a:custGeom>
              <a:rect b="b" l="l" r="r" t="t"/>
              <a:pathLst>
                <a:path extrusionOk="0" h="2356" w="4504">
                  <a:moveTo>
                    <a:pt x="0" y="2356"/>
                  </a:moveTo>
                  <a:lnTo>
                    <a:pt x="4438" y="307"/>
                  </a:lnTo>
                  <a:cubicBezTo>
                    <a:pt x="4461" y="205"/>
                    <a:pt x="4472" y="107"/>
                    <a:pt x="4504" y="0"/>
                  </a:cubicBezTo>
                  <a:lnTo>
                    <a:pt x="77" y="2028"/>
                  </a:lnTo>
                  <a:cubicBezTo>
                    <a:pt x="42" y="2142"/>
                    <a:pt x="26" y="2246"/>
                    <a:pt x="0" y="2356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09;p15"/>
            <p:cNvSpPr/>
            <p:nvPr/>
          </p:nvSpPr>
          <p:spPr>
            <a:xfrm>
              <a:off x="2473400" y="3157300"/>
              <a:ext cx="112825" cy="59550"/>
            </a:xfrm>
            <a:custGeom>
              <a:rect b="b" l="l" r="r" t="t"/>
              <a:pathLst>
                <a:path extrusionOk="0" h="2382" w="4513">
                  <a:moveTo>
                    <a:pt x="0" y="2381"/>
                  </a:moveTo>
                  <a:lnTo>
                    <a:pt x="4453" y="306"/>
                  </a:lnTo>
                  <a:lnTo>
                    <a:pt x="4513" y="0"/>
                  </a:lnTo>
                  <a:lnTo>
                    <a:pt x="72" y="205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210;p15"/>
            <p:cNvSpPr/>
            <p:nvPr/>
          </p:nvSpPr>
          <p:spPr>
            <a:xfrm>
              <a:off x="2469425" y="3174125"/>
              <a:ext cx="113450" cy="60775"/>
            </a:xfrm>
            <a:custGeom>
              <a:rect b="b" l="l" r="r" t="t"/>
              <a:pathLst>
                <a:path extrusionOk="0" h="2431" w="4538">
                  <a:moveTo>
                    <a:pt x="0" y="2431"/>
                  </a:moveTo>
                  <a:lnTo>
                    <a:pt x="4476" y="309"/>
                  </a:lnTo>
                  <a:lnTo>
                    <a:pt x="4538" y="0"/>
                  </a:lnTo>
                  <a:lnTo>
                    <a:pt x="73" y="210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1;p15"/>
            <p:cNvSpPr/>
            <p:nvPr/>
          </p:nvSpPr>
          <p:spPr>
            <a:xfrm>
              <a:off x="2465725" y="3191100"/>
              <a:ext cx="113750" cy="61825"/>
            </a:xfrm>
            <a:custGeom>
              <a:rect b="b" l="l" r="r" t="t"/>
              <a:pathLst>
                <a:path extrusionOk="0" h="2473" w="4550">
                  <a:moveTo>
                    <a:pt x="1" y="2472"/>
                  </a:moveTo>
                  <a:lnTo>
                    <a:pt x="4497" y="305"/>
                  </a:lnTo>
                  <a:cubicBezTo>
                    <a:pt x="4504" y="209"/>
                    <a:pt x="4528" y="104"/>
                    <a:pt x="4549" y="0"/>
                  </a:cubicBezTo>
                  <a:lnTo>
                    <a:pt x="62" y="2147"/>
                  </a:lnTo>
                  <a:cubicBezTo>
                    <a:pt x="38" y="2257"/>
                    <a:pt x="10" y="2369"/>
                    <a:pt x="1" y="2472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2;p15"/>
            <p:cNvSpPr/>
            <p:nvPr/>
          </p:nvSpPr>
          <p:spPr>
            <a:xfrm>
              <a:off x="2463425" y="3207600"/>
              <a:ext cx="113800" cy="62800"/>
            </a:xfrm>
            <a:custGeom>
              <a:rect b="b" l="l" r="r" t="t"/>
              <a:pathLst>
                <a:path extrusionOk="0" h="2512" w="4552">
                  <a:moveTo>
                    <a:pt x="0" y="2511"/>
                  </a:moveTo>
                  <a:lnTo>
                    <a:pt x="4519" y="299"/>
                  </a:lnTo>
                  <a:lnTo>
                    <a:pt x="4552" y="1"/>
                  </a:lnTo>
                  <a:lnTo>
                    <a:pt x="42" y="219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213;p15"/>
            <p:cNvSpPr/>
            <p:nvPr/>
          </p:nvSpPr>
          <p:spPr>
            <a:xfrm>
              <a:off x="2461075" y="3224025"/>
              <a:ext cx="114325" cy="63950"/>
            </a:xfrm>
            <a:custGeom>
              <a:rect b="b" l="l" r="r" t="t"/>
              <a:pathLst>
                <a:path extrusionOk="0" h="2558" w="4573">
                  <a:moveTo>
                    <a:pt x="1" y="2558"/>
                  </a:moveTo>
                  <a:lnTo>
                    <a:pt x="4538" y="300"/>
                  </a:lnTo>
                  <a:lnTo>
                    <a:pt x="4573" y="1"/>
                  </a:lnTo>
                  <a:lnTo>
                    <a:pt x="44" y="223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214;p15"/>
            <p:cNvSpPr/>
            <p:nvPr/>
          </p:nvSpPr>
          <p:spPr>
            <a:xfrm>
              <a:off x="2459375" y="3240575"/>
              <a:ext cx="114150" cy="64800"/>
            </a:xfrm>
            <a:custGeom>
              <a:rect b="b" l="l" r="r" t="t"/>
              <a:pathLst>
                <a:path extrusionOk="0" h="2592" w="4566">
                  <a:moveTo>
                    <a:pt x="4565" y="0"/>
                  </a:moveTo>
                  <a:lnTo>
                    <a:pt x="17" y="2282"/>
                  </a:lnTo>
                  <a:cubicBezTo>
                    <a:pt x="3" y="2390"/>
                    <a:pt x="6" y="2489"/>
                    <a:pt x="0" y="2592"/>
                  </a:cubicBezTo>
                  <a:lnTo>
                    <a:pt x="4557" y="289"/>
                  </a:lnTo>
                  <a:cubicBezTo>
                    <a:pt x="4561" y="192"/>
                    <a:pt x="4555" y="100"/>
                    <a:pt x="4565" y="0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215;p15"/>
            <p:cNvSpPr/>
            <p:nvPr/>
          </p:nvSpPr>
          <p:spPr>
            <a:xfrm>
              <a:off x="2458725" y="3256425"/>
              <a:ext cx="114475" cy="65950"/>
            </a:xfrm>
            <a:custGeom>
              <a:rect b="b" l="l" r="r" t="t"/>
              <a:pathLst>
                <a:path extrusionOk="0" h="2638" w="4579">
                  <a:moveTo>
                    <a:pt x="4578" y="0"/>
                  </a:moveTo>
                  <a:lnTo>
                    <a:pt x="12" y="2328"/>
                  </a:lnTo>
                  <a:lnTo>
                    <a:pt x="1" y="2637"/>
                  </a:lnTo>
                  <a:lnTo>
                    <a:pt x="4574" y="28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216;p15"/>
            <p:cNvSpPr/>
            <p:nvPr/>
          </p:nvSpPr>
          <p:spPr>
            <a:xfrm>
              <a:off x="2458050" y="3272350"/>
              <a:ext cx="114900" cy="67125"/>
            </a:xfrm>
            <a:custGeom>
              <a:rect b="b" l="l" r="r" t="t"/>
              <a:pathLst>
                <a:path extrusionOk="0" h="2685" w="4596">
                  <a:moveTo>
                    <a:pt x="4596" y="0"/>
                  </a:moveTo>
                  <a:lnTo>
                    <a:pt x="13" y="2373"/>
                  </a:lnTo>
                  <a:lnTo>
                    <a:pt x="0" y="2685"/>
                  </a:lnTo>
                  <a:lnTo>
                    <a:pt x="4592" y="29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217;p15"/>
            <p:cNvSpPr/>
            <p:nvPr/>
          </p:nvSpPr>
          <p:spPr>
            <a:xfrm>
              <a:off x="2457950" y="3288275"/>
              <a:ext cx="115650" cy="67925"/>
            </a:xfrm>
            <a:custGeom>
              <a:rect b="b" l="l" r="r" t="t"/>
              <a:pathLst>
                <a:path extrusionOk="0" h="2717" w="4626">
                  <a:moveTo>
                    <a:pt x="4599" y="0"/>
                  </a:moveTo>
                  <a:lnTo>
                    <a:pt x="0" y="2418"/>
                  </a:lnTo>
                  <a:lnTo>
                    <a:pt x="19" y="2716"/>
                  </a:lnTo>
                  <a:lnTo>
                    <a:pt x="4625" y="27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218;p15"/>
            <p:cNvSpPr/>
            <p:nvPr/>
          </p:nvSpPr>
          <p:spPr>
            <a:xfrm>
              <a:off x="2459025" y="3303550"/>
              <a:ext cx="116000" cy="69075"/>
            </a:xfrm>
            <a:custGeom>
              <a:rect b="b" l="l" r="r" t="t"/>
              <a:pathLst>
                <a:path extrusionOk="0" h="2763" w="4640">
                  <a:moveTo>
                    <a:pt x="0" y="2463"/>
                  </a:moveTo>
                  <a:lnTo>
                    <a:pt x="19" y="2762"/>
                  </a:lnTo>
                  <a:lnTo>
                    <a:pt x="4639" y="279"/>
                  </a:lnTo>
                  <a:lnTo>
                    <a:pt x="4613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19;p15"/>
            <p:cNvSpPr/>
            <p:nvPr/>
          </p:nvSpPr>
          <p:spPr>
            <a:xfrm>
              <a:off x="2464625" y="3348800"/>
              <a:ext cx="117625" cy="72125"/>
            </a:xfrm>
            <a:custGeom>
              <a:rect b="b" l="l" r="r" t="t"/>
              <a:pathLst>
                <a:path extrusionOk="0" h="2885" w="4705">
                  <a:moveTo>
                    <a:pt x="4649" y="0"/>
                  </a:moveTo>
                  <a:lnTo>
                    <a:pt x="1" y="2596"/>
                  </a:lnTo>
                  <a:lnTo>
                    <a:pt x="52" y="2885"/>
                  </a:lnTo>
                  <a:lnTo>
                    <a:pt x="4705" y="26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220;p15"/>
            <p:cNvSpPr/>
            <p:nvPr/>
          </p:nvSpPr>
          <p:spPr>
            <a:xfrm>
              <a:off x="2467500" y="3363600"/>
              <a:ext cx="117825" cy="73275"/>
            </a:xfrm>
            <a:custGeom>
              <a:rect b="b" l="l" r="r" t="t"/>
              <a:pathLst>
                <a:path extrusionOk="0" h="2931" w="4713">
                  <a:moveTo>
                    <a:pt x="4657" y="0"/>
                  </a:moveTo>
                  <a:lnTo>
                    <a:pt x="0" y="2640"/>
                  </a:lnTo>
                  <a:lnTo>
                    <a:pt x="52" y="2931"/>
                  </a:lnTo>
                  <a:lnTo>
                    <a:pt x="4713" y="27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221;p15"/>
            <p:cNvSpPr/>
            <p:nvPr/>
          </p:nvSpPr>
          <p:spPr>
            <a:xfrm>
              <a:off x="2471350" y="3377975"/>
              <a:ext cx="118825" cy="73975"/>
            </a:xfrm>
            <a:custGeom>
              <a:rect b="b" l="l" r="r" t="t"/>
              <a:pathLst>
                <a:path extrusionOk="0" h="2959" w="4753">
                  <a:moveTo>
                    <a:pt x="4664" y="0"/>
                  </a:moveTo>
                  <a:lnTo>
                    <a:pt x="0" y="2684"/>
                  </a:lnTo>
                  <a:lnTo>
                    <a:pt x="85" y="2958"/>
                  </a:lnTo>
                  <a:lnTo>
                    <a:pt x="4753" y="255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2;p15"/>
            <p:cNvSpPr/>
            <p:nvPr/>
          </p:nvSpPr>
          <p:spPr>
            <a:xfrm>
              <a:off x="2476025" y="3392000"/>
              <a:ext cx="118975" cy="75100"/>
            </a:xfrm>
            <a:custGeom>
              <a:rect b="b" l="l" r="r" t="t"/>
              <a:pathLst>
                <a:path extrusionOk="0" h="3004" w="4759">
                  <a:moveTo>
                    <a:pt x="4671" y="0"/>
                  </a:moveTo>
                  <a:lnTo>
                    <a:pt x="1" y="2728"/>
                  </a:lnTo>
                  <a:lnTo>
                    <a:pt x="86" y="3004"/>
                  </a:lnTo>
                  <a:lnTo>
                    <a:pt x="4758" y="25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23;p15"/>
            <p:cNvSpPr/>
            <p:nvPr/>
          </p:nvSpPr>
          <p:spPr>
            <a:xfrm>
              <a:off x="2480750" y="3406125"/>
              <a:ext cx="119450" cy="76050"/>
            </a:xfrm>
            <a:custGeom>
              <a:rect b="b" l="l" r="r" t="t"/>
              <a:pathLst>
                <a:path extrusionOk="0" h="3042" w="4778">
                  <a:moveTo>
                    <a:pt x="4675" y="1"/>
                  </a:moveTo>
                  <a:lnTo>
                    <a:pt x="0" y="2773"/>
                  </a:lnTo>
                  <a:cubicBezTo>
                    <a:pt x="24" y="2865"/>
                    <a:pt x="58" y="2956"/>
                    <a:pt x="101" y="3041"/>
                  </a:cubicBezTo>
                  <a:lnTo>
                    <a:pt x="4778" y="251"/>
                  </a:lnTo>
                  <a:cubicBezTo>
                    <a:pt x="4734" y="172"/>
                    <a:pt x="4700" y="88"/>
                    <a:pt x="4675" y="1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224;p15"/>
            <p:cNvSpPr/>
            <p:nvPr/>
          </p:nvSpPr>
          <p:spPr>
            <a:xfrm>
              <a:off x="2486850" y="3419625"/>
              <a:ext cx="119950" cy="76900"/>
            </a:xfrm>
            <a:custGeom>
              <a:rect b="b" l="l" r="r" t="t"/>
              <a:pathLst>
                <a:path extrusionOk="0" h="3076" w="4798">
                  <a:moveTo>
                    <a:pt x="4677" y="0"/>
                  </a:moveTo>
                  <a:lnTo>
                    <a:pt x="0" y="2814"/>
                  </a:lnTo>
                  <a:lnTo>
                    <a:pt x="119" y="3075"/>
                  </a:lnTo>
                  <a:lnTo>
                    <a:pt x="4797" y="24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25;p15"/>
            <p:cNvSpPr/>
            <p:nvPr/>
          </p:nvSpPr>
          <p:spPr>
            <a:xfrm>
              <a:off x="2493400" y="3432925"/>
              <a:ext cx="120000" cy="78025"/>
            </a:xfrm>
            <a:custGeom>
              <a:rect b="b" l="l" r="r" t="t"/>
              <a:pathLst>
                <a:path extrusionOk="0" h="3121" w="4800">
                  <a:moveTo>
                    <a:pt x="4679" y="1"/>
                  </a:moveTo>
                  <a:lnTo>
                    <a:pt x="1" y="2857"/>
                  </a:lnTo>
                  <a:lnTo>
                    <a:pt x="121" y="3120"/>
                  </a:lnTo>
                  <a:lnTo>
                    <a:pt x="4799" y="245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26;p15"/>
            <p:cNvSpPr/>
            <p:nvPr/>
          </p:nvSpPr>
          <p:spPr>
            <a:xfrm>
              <a:off x="2500000" y="3446400"/>
              <a:ext cx="120750" cy="78625"/>
            </a:xfrm>
            <a:custGeom>
              <a:rect b="b" l="l" r="r" t="t"/>
              <a:pathLst>
                <a:path extrusionOk="0" h="3145" w="4830">
                  <a:moveTo>
                    <a:pt x="4680" y="0"/>
                  </a:moveTo>
                  <a:lnTo>
                    <a:pt x="1" y="2898"/>
                  </a:lnTo>
                  <a:lnTo>
                    <a:pt x="152" y="3145"/>
                  </a:lnTo>
                  <a:lnTo>
                    <a:pt x="4829" y="22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27;p15"/>
            <p:cNvSpPr/>
            <p:nvPr/>
          </p:nvSpPr>
          <p:spPr>
            <a:xfrm>
              <a:off x="2508400" y="3458875"/>
              <a:ext cx="120775" cy="79675"/>
            </a:xfrm>
            <a:custGeom>
              <a:rect b="b" l="l" r="r" t="t"/>
              <a:pathLst>
                <a:path extrusionOk="0" h="3187" w="4831">
                  <a:moveTo>
                    <a:pt x="4677" y="0"/>
                  </a:moveTo>
                  <a:lnTo>
                    <a:pt x="1" y="2940"/>
                  </a:lnTo>
                  <a:lnTo>
                    <a:pt x="156" y="3187"/>
                  </a:lnTo>
                  <a:lnTo>
                    <a:pt x="4830" y="22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28;p15"/>
            <p:cNvSpPr/>
            <p:nvPr/>
          </p:nvSpPr>
          <p:spPr>
            <a:xfrm>
              <a:off x="2516925" y="3471425"/>
              <a:ext cx="120675" cy="80800"/>
            </a:xfrm>
            <a:custGeom>
              <a:rect b="b" l="l" r="r" t="t"/>
              <a:pathLst>
                <a:path extrusionOk="0" h="3232" w="4827">
                  <a:moveTo>
                    <a:pt x="4673" y="1"/>
                  </a:moveTo>
                  <a:lnTo>
                    <a:pt x="0" y="2982"/>
                  </a:lnTo>
                  <a:lnTo>
                    <a:pt x="156" y="3231"/>
                  </a:lnTo>
                  <a:lnTo>
                    <a:pt x="4826" y="23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29;p15"/>
            <p:cNvSpPr/>
            <p:nvPr/>
          </p:nvSpPr>
          <p:spPr>
            <a:xfrm>
              <a:off x="2525750" y="3483925"/>
              <a:ext cx="121375" cy="81325"/>
            </a:xfrm>
            <a:custGeom>
              <a:rect b="b" l="l" r="r" t="t"/>
              <a:pathLst>
                <a:path extrusionOk="0" h="3253" w="4855">
                  <a:moveTo>
                    <a:pt x="4668" y="1"/>
                  </a:moveTo>
                  <a:lnTo>
                    <a:pt x="1" y="3023"/>
                  </a:lnTo>
                  <a:lnTo>
                    <a:pt x="190" y="3253"/>
                  </a:lnTo>
                  <a:lnTo>
                    <a:pt x="4854" y="21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15"/>
            <p:cNvSpPr/>
            <p:nvPr/>
          </p:nvSpPr>
          <p:spPr>
            <a:xfrm>
              <a:off x="2536175" y="3495550"/>
              <a:ext cx="121225" cy="82375"/>
            </a:xfrm>
            <a:custGeom>
              <a:rect b="b" l="l" r="r" t="t"/>
              <a:pathLst>
                <a:path extrusionOk="0" h="3295" w="4849">
                  <a:moveTo>
                    <a:pt x="4661" y="0"/>
                  </a:moveTo>
                  <a:lnTo>
                    <a:pt x="1" y="3064"/>
                  </a:lnTo>
                  <a:lnTo>
                    <a:pt x="193" y="3294"/>
                  </a:lnTo>
                  <a:lnTo>
                    <a:pt x="4848" y="21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1;p15"/>
            <p:cNvSpPr/>
            <p:nvPr/>
          </p:nvSpPr>
          <p:spPr>
            <a:xfrm>
              <a:off x="2546725" y="3507250"/>
              <a:ext cx="120950" cy="83425"/>
            </a:xfrm>
            <a:custGeom>
              <a:rect b="b" l="l" r="r" t="t"/>
              <a:pathLst>
                <a:path extrusionOk="0" h="3337" w="4838">
                  <a:moveTo>
                    <a:pt x="4650" y="1"/>
                  </a:moveTo>
                  <a:lnTo>
                    <a:pt x="0" y="3104"/>
                  </a:lnTo>
                  <a:lnTo>
                    <a:pt x="192" y="3337"/>
                  </a:lnTo>
                  <a:lnTo>
                    <a:pt x="4838" y="21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232;p15"/>
            <p:cNvSpPr/>
            <p:nvPr/>
          </p:nvSpPr>
          <p:spPr>
            <a:xfrm>
              <a:off x="2557875" y="3518700"/>
              <a:ext cx="121525" cy="83875"/>
            </a:xfrm>
            <a:custGeom>
              <a:rect b="b" l="l" r="r" t="t"/>
              <a:pathLst>
                <a:path extrusionOk="0" h="3355" w="4861">
                  <a:moveTo>
                    <a:pt x="4640" y="1"/>
                  </a:moveTo>
                  <a:lnTo>
                    <a:pt x="1" y="3143"/>
                  </a:lnTo>
                  <a:lnTo>
                    <a:pt x="227" y="3355"/>
                  </a:lnTo>
                  <a:lnTo>
                    <a:pt x="4861" y="195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233;p15"/>
            <p:cNvSpPr/>
            <p:nvPr/>
          </p:nvSpPr>
          <p:spPr>
            <a:xfrm>
              <a:off x="2570325" y="3529425"/>
              <a:ext cx="121250" cy="84875"/>
            </a:xfrm>
            <a:custGeom>
              <a:rect b="b" l="l" r="r" t="t"/>
              <a:pathLst>
                <a:path extrusionOk="0" h="3395" w="4850">
                  <a:moveTo>
                    <a:pt x="4628" y="0"/>
                  </a:moveTo>
                  <a:lnTo>
                    <a:pt x="1" y="3181"/>
                  </a:lnTo>
                  <a:lnTo>
                    <a:pt x="229" y="3395"/>
                  </a:lnTo>
                  <a:lnTo>
                    <a:pt x="4849" y="19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34;p15"/>
            <p:cNvSpPr/>
            <p:nvPr/>
          </p:nvSpPr>
          <p:spPr>
            <a:xfrm>
              <a:off x="2582900" y="3540250"/>
              <a:ext cx="120875" cy="85875"/>
            </a:xfrm>
            <a:custGeom>
              <a:rect b="b" l="l" r="r" t="t"/>
              <a:pathLst>
                <a:path extrusionOk="0" h="3435" w="4835">
                  <a:moveTo>
                    <a:pt x="4612" y="0"/>
                  </a:moveTo>
                  <a:lnTo>
                    <a:pt x="0" y="3220"/>
                  </a:lnTo>
                  <a:lnTo>
                    <a:pt x="229" y="3434"/>
                  </a:lnTo>
                  <a:lnTo>
                    <a:pt x="4835" y="19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35;p15"/>
            <p:cNvSpPr/>
            <p:nvPr/>
          </p:nvSpPr>
          <p:spPr>
            <a:xfrm>
              <a:off x="2596425" y="3550550"/>
              <a:ext cx="121300" cy="86250"/>
            </a:xfrm>
            <a:custGeom>
              <a:rect b="b" l="l" r="r" t="t"/>
              <a:pathLst>
                <a:path extrusionOk="0" h="3450" w="4852">
                  <a:moveTo>
                    <a:pt x="4596" y="0"/>
                  </a:moveTo>
                  <a:lnTo>
                    <a:pt x="0" y="3256"/>
                  </a:lnTo>
                  <a:lnTo>
                    <a:pt x="264" y="3450"/>
                  </a:lnTo>
                  <a:lnTo>
                    <a:pt x="4852" y="17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36;p15"/>
            <p:cNvSpPr/>
            <p:nvPr/>
          </p:nvSpPr>
          <p:spPr>
            <a:xfrm>
              <a:off x="2610950" y="3560300"/>
              <a:ext cx="120875" cy="87225"/>
            </a:xfrm>
            <a:custGeom>
              <a:rect b="b" l="l" r="r" t="t"/>
              <a:pathLst>
                <a:path extrusionOk="0" h="3489" w="4835">
                  <a:moveTo>
                    <a:pt x="4577" y="1"/>
                  </a:moveTo>
                  <a:lnTo>
                    <a:pt x="1" y="3294"/>
                  </a:lnTo>
                  <a:lnTo>
                    <a:pt x="266" y="3488"/>
                  </a:lnTo>
                  <a:lnTo>
                    <a:pt x="4834" y="17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37;p15"/>
            <p:cNvSpPr/>
            <p:nvPr/>
          </p:nvSpPr>
          <p:spPr>
            <a:xfrm>
              <a:off x="2625575" y="3570150"/>
              <a:ext cx="120600" cy="88025"/>
            </a:xfrm>
            <a:custGeom>
              <a:rect b="b" l="l" r="r" t="t"/>
              <a:pathLst>
                <a:path extrusionOk="0" h="3521" w="4824">
                  <a:moveTo>
                    <a:pt x="4557" y="1"/>
                  </a:moveTo>
                  <a:lnTo>
                    <a:pt x="0" y="3330"/>
                  </a:lnTo>
                  <a:cubicBezTo>
                    <a:pt x="93" y="3394"/>
                    <a:pt x="171" y="3467"/>
                    <a:pt x="276" y="3521"/>
                  </a:cubicBezTo>
                  <a:lnTo>
                    <a:pt x="4823" y="175"/>
                  </a:lnTo>
                  <a:cubicBezTo>
                    <a:pt x="4721" y="127"/>
                    <a:pt x="4646" y="58"/>
                    <a:pt x="4557" y="1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38;p15"/>
            <p:cNvSpPr/>
            <p:nvPr/>
          </p:nvSpPr>
          <p:spPr>
            <a:xfrm>
              <a:off x="2641500" y="3579225"/>
              <a:ext cx="120625" cy="88525"/>
            </a:xfrm>
            <a:custGeom>
              <a:rect b="b" l="l" r="r" t="t"/>
              <a:pathLst>
                <a:path extrusionOk="0" h="3541" w="4825">
                  <a:moveTo>
                    <a:pt x="4534" y="1"/>
                  </a:moveTo>
                  <a:lnTo>
                    <a:pt x="0" y="3365"/>
                  </a:lnTo>
                  <a:lnTo>
                    <a:pt x="302" y="3540"/>
                  </a:lnTo>
                  <a:lnTo>
                    <a:pt x="4824" y="15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39;p15"/>
            <p:cNvSpPr/>
            <p:nvPr/>
          </p:nvSpPr>
          <p:spPr>
            <a:xfrm>
              <a:off x="2658100" y="3587975"/>
              <a:ext cx="120075" cy="89375"/>
            </a:xfrm>
            <a:custGeom>
              <a:rect b="b" l="l" r="r" t="t"/>
              <a:pathLst>
                <a:path extrusionOk="0" h="3575" w="4803">
                  <a:moveTo>
                    <a:pt x="4510" y="0"/>
                  </a:moveTo>
                  <a:lnTo>
                    <a:pt x="1" y="3400"/>
                  </a:lnTo>
                  <a:lnTo>
                    <a:pt x="305" y="3575"/>
                  </a:lnTo>
                  <a:lnTo>
                    <a:pt x="4803" y="15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0;p15"/>
            <p:cNvSpPr/>
            <p:nvPr/>
          </p:nvSpPr>
          <p:spPr>
            <a:xfrm>
              <a:off x="2674850" y="3596800"/>
              <a:ext cx="119900" cy="89925"/>
            </a:xfrm>
            <a:custGeom>
              <a:rect b="b" l="l" r="r" t="t"/>
              <a:pathLst>
                <a:path extrusionOk="0" h="3597" w="4796">
                  <a:moveTo>
                    <a:pt x="4483" y="0"/>
                  </a:moveTo>
                  <a:lnTo>
                    <a:pt x="0" y="3434"/>
                  </a:lnTo>
                  <a:cubicBezTo>
                    <a:pt x="98" y="3495"/>
                    <a:pt x="211" y="3546"/>
                    <a:pt x="325" y="3596"/>
                  </a:cubicBezTo>
                  <a:lnTo>
                    <a:pt x="4795" y="148"/>
                  </a:lnTo>
                  <a:cubicBezTo>
                    <a:pt x="4686" y="102"/>
                    <a:pt x="4576" y="57"/>
                    <a:pt x="4483" y="0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1;p15"/>
            <p:cNvSpPr/>
            <p:nvPr/>
          </p:nvSpPr>
          <p:spPr>
            <a:xfrm>
              <a:off x="2693150" y="3604575"/>
              <a:ext cx="119525" cy="90525"/>
            </a:xfrm>
            <a:custGeom>
              <a:rect b="b" l="l" r="r" t="t"/>
              <a:pathLst>
                <a:path extrusionOk="0" h="3621" w="4781">
                  <a:moveTo>
                    <a:pt x="4454" y="1"/>
                  </a:moveTo>
                  <a:lnTo>
                    <a:pt x="0" y="3468"/>
                  </a:lnTo>
                  <a:lnTo>
                    <a:pt x="340" y="3620"/>
                  </a:lnTo>
                  <a:lnTo>
                    <a:pt x="4780" y="14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242;p15"/>
            <p:cNvSpPr/>
            <p:nvPr/>
          </p:nvSpPr>
          <p:spPr>
            <a:xfrm>
              <a:off x="2711900" y="3612250"/>
              <a:ext cx="118775" cy="91325"/>
            </a:xfrm>
            <a:custGeom>
              <a:rect b="b" l="l" r="r" t="t"/>
              <a:pathLst>
                <a:path extrusionOk="0" h="3653" w="4751">
                  <a:moveTo>
                    <a:pt x="4423" y="0"/>
                  </a:moveTo>
                  <a:lnTo>
                    <a:pt x="0" y="3498"/>
                  </a:lnTo>
                  <a:lnTo>
                    <a:pt x="342" y="3652"/>
                  </a:lnTo>
                  <a:lnTo>
                    <a:pt x="4750" y="13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43;p15"/>
            <p:cNvSpPr/>
            <p:nvPr/>
          </p:nvSpPr>
          <p:spPr>
            <a:xfrm>
              <a:off x="2730775" y="3619950"/>
              <a:ext cx="118675" cy="91600"/>
            </a:xfrm>
            <a:custGeom>
              <a:rect b="b" l="l" r="r" t="t"/>
              <a:pathLst>
                <a:path extrusionOk="0" h="3664" w="4747">
                  <a:moveTo>
                    <a:pt x="4389" y="1"/>
                  </a:moveTo>
                  <a:lnTo>
                    <a:pt x="0" y="3530"/>
                  </a:lnTo>
                  <a:lnTo>
                    <a:pt x="373" y="3664"/>
                  </a:lnTo>
                  <a:lnTo>
                    <a:pt x="4746" y="12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244;p15"/>
            <p:cNvSpPr/>
            <p:nvPr/>
          </p:nvSpPr>
          <p:spPr>
            <a:xfrm>
              <a:off x="2751400" y="3626450"/>
              <a:ext cx="117950" cy="92250"/>
            </a:xfrm>
            <a:custGeom>
              <a:rect b="b" l="l" r="r" t="t"/>
              <a:pathLst>
                <a:path extrusionOk="0" h="3690" w="4718">
                  <a:moveTo>
                    <a:pt x="4355" y="0"/>
                  </a:moveTo>
                  <a:lnTo>
                    <a:pt x="1" y="3559"/>
                  </a:lnTo>
                  <a:lnTo>
                    <a:pt x="380" y="3690"/>
                  </a:lnTo>
                  <a:lnTo>
                    <a:pt x="4717" y="11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245;p15"/>
            <p:cNvSpPr/>
            <p:nvPr/>
          </p:nvSpPr>
          <p:spPr>
            <a:xfrm>
              <a:off x="2772300" y="3632925"/>
              <a:ext cx="117025" cy="93025"/>
            </a:xfrm>
            <a:custGeom>
              <a:rect b="b" l="l" r="r" t="t"/>
              <a:pathLst>
                <a:path extrusionOk="0" h="3721" w="4681">
                  <a:moveTo>
                    <a:pt x="4317" y="0"/>
                  </a:moveTo>
                  <a:lnTo>
                    <a:pt x="1" y="3589"/>
                  </a:lnTo>
                  <a:lnTo>
                    <a:pt x="382" y="3721"/>
                  </a:lnTo>
                  <a:lnTo>
                    <a:pt x="4681" y="11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15"/>
            <p:cNvSpPr/>
            <p:nvPr/>
          </p:nvSpPr>
          <p:spPr>
            <a:xfrm>
              <a:off x="2793425" y="3639400"/>
              <a:ext cx="116850" cy="93075"/>
            </a:xfrm>
            <a:custGeom>
              <a:rect b="b" l="l" r="r" t="t"/>
              <a:pathLst>
                <a:path extrusionOk="0" h="3723" w="4674">
                  <a:moveTo>
                    <a:pt x="4277" y="0"/>
                  </a:moveTo>
                  <a:lnTo>
                    <a:pt x="0" y="3616"/>
                  </a:lnTo>
                  <a:lnTo>
                    <a:pt x="415" y="3723"/>
                  </a:lnTo>
                  <a:lnTo>
                    <a:pt x="4674" y="95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247;p15"/>
            <p:cNvSpPr/>
            <p:nvPr/>
          </p:nvSpPr>
          <p:spPr>
            <a:xfrm>
              <a:off x="2816300" y="3644600"/>
              <a:ext cx="115875" cy="93775"/>
            </a:xfrm>
            <a:custGeom>
              <a:rect b="b" l="l" r="r" t="t"/>
              <a:pathLst>
                <a:path extrusionOk="0" h="3751" w="4635">
                  <a:moveTo>
                    <a:pt x="4236" y="1"/>
                  </a:moveTo>
                  <a:lnTo>
                    <a:pt x="1" y="3643"/>
                  </a:lnTo>
                  <a:lnTo>
                    <a:pt x="419" y="3751"/>
                  </a:lnTo>
                  <a:lnTo>
                    <a:pt x="4634" y="95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248;p15"/>
            <p:cNvSpPr/>
            <p:nvPr/>
          </p:nvSpPr>
          <p:spPr>
            <a:xfrm>
              <a:off x="2829875" y="3647675"/>
              <a:ext cx="115275" cy="94175"/>
            </a:xfrm>
            <a:custGeom>
              <a:rect b="b" l="l" r="r" t="t"/>
              <a:pathLst>
                <a:path extrusionOk="0" h="3767" w="4611">
                  <a:moveTo>
                    <a:pt x="4211" y="1"/>
                  </a:moveTo>
                  <a:lnTo>
                    <a:pt x="1" y="3659"/>
                  </a:lnTo>
                  <a:lnTo>
                    <a:pt x="420" y="3767"/>
                  </a:lnTo>
                  <a:lnTo>
                    <a:pt x="4610" y="9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249;p15"/>
            <p:cNvSpPr/>
            <p:nvPr/>
          </p:nvSpPr>
          <p:spPr>
            <a:xfrm>
              <a:off x="2853000" y="3653000"/>
              <a:ext cx="114500" cy="94550"/>
            </a:xfrm>
            <a:custGeom>
              <a:rect b="b" l="l" r="r" t="t"/>
              <a:pathLst>
                <a:path extrusionOk="0" h="3782" w="4580">
                  <a:moveTo>
                    <a:pt x="4165" y="1"/>
                  </a:moveTo>
                  <a:lnTo>
                    <a:pt x="1" y="3683"/>
                  </a:lnTo>
                  <a:cubicBezTo>
                    <a:pt x="144" y="3724"/>
                    <a:pt x="289" y="3757"/>
                    <a:pt x="435" y="3781"/>
                  </a:cubicBezTo>
                  <a:lnTo>
                    <a:pt x="4579" y="86"/>
                  </a:lnTo>
                  <a:cubicBezTo>
                    <a:pt x="4439" y="65"/>
                    <a:pt x="4301" y="36"/>
                    <a:pt x="4165" y="1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0;p15"/>
            <p:cNvSpPr/>
            <p:nvPr/>
          </p:nvSpPr>
          <p:spPr>
            <a:xfrm>
              <a:off x="2877500" y="3657275"/>
              <a:ext cx="113800" cy="94750"/>
            </a:xfrm>
            <a:custGeom>
              <a:rect b="b" l="l" r="r" t="t"/>
              <a:pathLst>
                <a:path extrusionOk="0" h="3790" w="4552">
                  <a:moveTo>
                    <a:pt x="4117" y="0"/>
                  </a:moveTo>
                  <a:lnTo>
                    <a:pt x="1" y="3708"/>
                  </a:lnTo>
                  <a:lnTo>
                    <a:pt x="456" y="3789"/>
                  </a:lnTo>
                  <a:lnTo>
                    <a:pt x="4551" y="7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251;p15"/>
            <p:cNvSpPr/>
            <p:nvPr/>
          </p:nvSpPr>
          <p:spPr>
            <a:xfrm>
              <a:off x="2902600" y="3661225"/>
              <a:ext cx="112600" cy="95350"/>
            </a:xfrm>
            <a:custGeom>
              <a:rect b="b" l="l" r="r" t="t"/>
              <a:pathLst>
                <a:path extrusionOk="0" h="3814" w="4504">
                  <a:moveTo>
                    <a:pt x="4067" y="0"/>
                  </a:moveTo>
                  <a:lnTo>
                    <a:pt x="0" y="3730"/>
                  </a:lnTo>
                  <a:lnTo>
                    <a:pt x="459" y="3813"/>
                  </a:lnTo>
                  <a:lnTo>
                    <a:pt x="4503" y="7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2;p15"/>
            <p:cNvSpPr/>
            <p:nvPr/>
          </p:nvSpPr>
          <p:spPr>
            <a:xfrm>
              <a:off x="2927850" y="3665250"/>
              <a:ext cx="111750" cy="95475"/>
            </a:xfrm>
            <a:custGeom>
              <a:rect b="b" l="l" r="r" t="t"/>
              <a:pathLst>
                <a:path extrusionOk="0" h="3819" w="4470">
                  <a:moveTo>
                    <a:pt x="4016" y="0"/>
                  </a:moveTo>
                  <a:lnTo>
                    <a:pt x="0" y="3751"/>
                  </a:lnTo>
                  <a:cubicBezTo>
                    <a:pt x="150" y="3783"/>
                    <a:pt x="313" y="3802"/>
                    <a:pt x="478" y="3819"/>
                  </a:cubicBezTo>
                  <a:lnTo>
                    <a:pt x="4470" y="57"/>
                  </a:lnTo>
                  <a:cubicBezTo>
                    <a:pt x="4313" y="43"/>
                    <a:pt x="4158" y="28"/>
                    <a:pt x="4016" y="0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53;p15"/>
            <p:cNvSpPr/>
            <p:nvPr/>
          </p:nvSpPr>
          <p:spPr>
            <a:xfrm>
              <a:off x="2954575" y="3668075"/>
              <a:ext cx="110775" cy="95725"/>
            </a:xfrm>
            <a:custGeom>
              <a:rect b="b" l="l" r="r" t="t"/>
              <a:pathLst>
                <a:path extrusionOk="0" h="3829" w="4431">
                  <a:moveTo>
                    <a:pt x="3962" y="1"/>
                  </a:moveTo>
                  <a:lnTo>
                    <a:pt x="0" y="3773"/>
                  </a:lnTo>
                  <a:lnTo>
                    <a:pt x="493" y="3829"/>
                  </a:lnTo>
                  <a:lnTo>
                    <a:pt x="4430" y="4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54;p15"/>
            <p:cNvSpPr/>
            <p:nvPr/>
          </p:nvSpPr>
          <p:spPr>
            <a:xfrm>
              <a:off x="2981775" y="3670700"/>
              <a:ext cx="109425" cy="96225"/>
            </a:xfrm>
            <a:custGeom>
              <a:rect b="b" l="l" r="r" t="t"/>
              <a:pathLst>
                <a:path extrusionOk="0" h="3849" w="4377">
                  <a:moveTo>
                    <a:pt x="3906" y="0"/>
                  </a:moveTo>
                  <a:lnTo>
                    <a:pt x="0" y="3791"/>
                  </a:lnTo>
                  <a:lnTo>
                    <a:pt x="496" y="3848"/>
                  </a:lnTo>
                  <a:lnTo>
                    <a:pt x="4377" y="4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55;p15"/>
            <p:cNvSpPr/>
            <p:nvPr/>
          </p:nvSpPr>
          <p:spPr>
            <a:xfrm>
              <a:off x="3009125" y="3673375"/>
              <a:ext cx="108500" cy="96200"/>
            </a:xfrm>
            <a:custGeom>
              <a:rect b="b" l="l" r="r" t="t"/>
              <a:pathLst>
                <a:path extrusionOk="0" h="3848" w="4340">
                  <a:moveTo>
                    <a:pt x="3848" y="1"/>
                  </a:moveTo>
                  <a:lnTo>
                    <a:pt x="0" y="3810"/>
                  </a:lnTo>
                  <a:cubicBezTo>
                    <a:pt x="162" y="3833"/>
                    <a:pt x="342" y="3837"/>
                    <a:pt x="518" y="3847"/>
                  </a:cubicBezTo>
                  <a:lnTo>
                    <a:pt x="4340" y="31"/>
                  </a:lnTo>
                  <a:cubicBezTo>
                    <a:pt x="4174" y="23"/>
                    <a:pt x="4003" y="21"/>
                    <a:pt x="3848" y="1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256;p15"/>
            <p:cNvSpPr/>
            <p:nvPr/>
          </p:nvSpPr>
          <p:spPr>
            <a:xfrm>
              <a:off x="3037975" y="3674800"/>
              <a:ext cx="107300" cy="96375"/>
            </a:xfrm>
            <a:custGeom>
              <a:rect b="b" l="l" r="r" t="t"/>
              <a:pathLst>
                <a:path extrusionOk="0" h="3855" w="4292">
                  <a:moveTo>
                    <a:pt x="3788" y="1"/>
                  </a:moveTo>
                  <a:lnTo>
                    <a:pt x="0" y="3825"/>
                  </a:lnTo>
                  <a:lnTo>
                    <a:pt x="531" y="3855"/>
                  </a:lnTo>
                  <a:lnTo>
                    <a:pt x="4292" y="2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57;p15"/>
            <p:cNvSpPr/>
            <p:nvPr/>
          </p:nvSpPr>
          <p:spPr>
            <a:xfrm>
              <a:off x="3067225" y="3676025"/>
              <a:ext cx="105825" cy="96750"/>
            </a:xfrm>
            <a:custGeom>
              <a:rect b="b" l="l" r="r" t="t"/>
              <a:pathLst>
                <a:path extrusionOk="0" h="3870" w="4233">
                  <a:moveTo>
                    <a:pt x="3727" y="1"/>
                  </a:moveTo>
                  <a:lnTo>
                    <a:pt x="0" y="3840"/>
                  </a:lnTo>
                  <a:lnTo>
                    <a:pt x="534" y="3870"/>
                  </a:lnTo>
                  <a:lnTo>
                    <a:pt x="4233" y="2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258;p15"/>
            <p:cNvSpPr/>
            <p:nvPr/>
          </p:nvSpPr>
          <p:spPr>
            <a:xfrm>
              <a:off x="3096650" y="3677300"/>
              <a:ext cx="104725" cy="96725"/>
            </a:xfrm>
            <a:custGeom>
              <a:rect b="b" l="l" r="r" t="t"/>
              <a:pathLst>
                <a:path extrusionOk="0" h="3869" w="4189">
                  <a:moveTo>
                    <a:pt x="3663" y="1"/>
                  </a:moveTo>
                  <a:lnTo>
                    <a:pt x="1" y="3855"/>
                  </a:lnTo>
                  <a:cubicBezTo>
                    <a:pt x="175" y="3868"/>
                    <a:pt x="369" y="3863"/>
                    <a:pt x="556" y="3865"/>
                  </a:cubicBezTo>
                  <a:lnTo>
                    <a:pt x="4189" y="6"/>
                  </a:lnTo>
                  <a:cubicBezTo>
                    <a:pt x="4012" y="6"/>
                    <a:pt x="3829" y="12"/>
                    <a:pt x="3663" y="1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59;p15"/>
            <p:cNvSpPr/>
            <p:nvPr/>
          </p:nvSpPr>
          <p:spPr>
            <a:xfrm>
              <a:off x="3127500" y="3677200"/>
              <a:ext cx="103375" cy="96800"/>
            </a:xfrm>
            <a:custGeom>
              <a:rect b="b" l="l" r="r" t="t"/>
              <a:pathLst>
                <a:path extrusionOk="0" h="3872" w="4135">
                  <a:moveTo>
                    <a:pt x="3597" y="5"/>
                  </a:moveTo>
                  <a:lnTo>
                    <a:pt x="1" y="3870"/>
                  </a:lnTo>
                  <a:lnTo>
                    <a:pt x="568" y="3871"/>
                  </a:lnTo>
                  <a:lnTo>
                    <a:pt x="4134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260;p15"/>
            <p:cNvSpPr/>
            <p:nvPr/>
          </p:nvSpPr>
          <p:spPr>
            <a:xfrm>
              <a:off x="3158775" y="3677000"/>
              <a:ext cx="101675" cy="97075"/>
            </a:xfrm>
            <a:custGeom>
              <a:rect b="b" l="l" r="r" t="t"/>
              <a:pathLst>
                <a:path extrusionOk="0" h="3883" w="4067">
                  <a:moveTo>
                    <a:pt x="3529" y="4"/>
                  </a:moveTo>
                  <a:lnTo>
                    <a:pt x="1" y="3882"/>
                  </a:lnTo>
                  <a:lnTo>
                    <a:pt x="572" y="3883"/>
                  </a:lnTo>
                  <a:lnTo>
                    <a:pt x="4067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1;p15"/>
            <p:cNvSpPr/>
            <p:nvPr/>
          </p:nvSpPr>
          <p:spPr>
            <a:xfrm>
              <a:off x="3190225" y="3676400"/>
              <a:ext cx="100400" cy="97850"/>
            </a:xfrm>
            <a:custGeom>
              <a:rect b="b" l="l" r="r" t="t"/>
              <a:pathLst>
                <a:path extrusionOk="0" h="3914" w="4016">
                  <a:moveTo>
                    <a:pt x="3457" y="22"/>
                  </a:moveTo>
                  <a:lnTo>
                    <a:pt x="0" y="3910"/>
                  </a:lnTo>
                  <a:cubicBezTo>
                    <a:pt x="188" y="3914"/>
                    <a:pt x="393" y="3898"/>
                    <a:pt x="592" y="3891"/>
                  </a:cubicBezTo>
                  <a:lnTo>
                    <a:pt x="4016" y="1"/>
                  </a:lnTo>
                  <a:cubicBezTo>
                    <a:pt x="3828" y="8"/>
                    <a:pt x="3633" y="26"/>
                    <a:pt x="3457" y="22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262;p15"/>
            <p:cNvSpPr/>
            <p:nvPr/>
          </p:nvSpPr>
          <p:spPr>
            <a:xfrm>
              <a:off x="3223025" y="3674725"/>
              <a:ext cx="98825" cy="98125"/>
            </a:xfrm>
            <a:custGeom>
              <a:rect b="b" l="l" r="r" t="t"/>
              <a:pathLst>
                <a:path extrusionOk="0" h="3925" w="3953">
                  <a:moveTo>
                    <a:pt x="3384" y="30"/>
                  </a:moveTo>
                  <a:lnTo>
                    <a:pt x="0" y="3924"/>
                  </a:lnTo>
                  <a:lnTo>
                    <a:pt x="604" y="3898"/>
                  </a:lnTo>
                  <a:lnTo>
                    <a:pt x="3953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63;p15"/>
            <p:cNvSpPr/>
            <p:nvPr/>
          </p:nvSpPr>
          <p:spPr>
            <a:xfrm>
              <a:off x="3256225" y="3673075"/>
              <a:ext cx="96975" cy="98275"/>
            </a:xfrm>
            <a:custGeom>
              <a:rect b="b" l="l" r="r" t="t"/>
              <a:pathLst>
                <a:path extrusionOk="0" h="3931" w="3879">
                  <a:moveTo>
                    <a:pt x="3308" y="29"/>
                  </a:moveTo>
                  <a:lnTo>
                    <a:pt x="0" y="3930"/>
                  </a:lnTo>
                  <a:lnTo>
                    <a:pt x="606" y="3904"/>
                  </a:lnTo>
                  <a:lnTo>
                    <a:pt x="3879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64;p15"/>
            <p:cNvSpPr/>
            <p:nvPr/>
          </p:nvSpPr>
          <p:spPr>
            <a:xfrm>
              <a:off x="3289575" y="3670900"/>
              <a:ext cx="95575" cy="98975"/>
            </a:xfrm>
            <a:custGeom>
              <a:rect b="b" l="l" r="r" t="t"/>
              <a:pathLst>
                <a:path extrusionOk="0" h="3959" w="3823">
                  <a:moveTo>
                    <a:pt x="3230" y="52"/>
                  </a:moveTo>
                  <a:lnTo>
                    <a:pt x="1" y="3958"/>
                  </a:lnTo>
                  <a:cubicBezTo>
                    <a:pt x="201" y="3953"/>
                    <a:pt x="420" y="3924"/>
                    <a:pt x="628" y="3909"/>
                  </a:cubicBezTo>
                  <a:lnTo>
                    <a:pt x="3822" y="1"/>
                  </a:lnTo>
                  <a:cubicBezTo>
                    <a:pt x="3625" y="16"/>
                    <a:pt x="3419" y="45"/>
                    <a:pt x="3230" y="52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65;p15"/>
            <p:cNvSpPr/>
            <p:nvPr/>
          </p:nvSpPr>
          <p:spPr>
            <a:xfrm>
              <a:off x="3324300" y="3667750"/>
              <a:ext cx="93725" cy="99175"/>
            </a:xfrm>
            <a:custGeom>
              <a:rect b="b" l="l" r="r" t="t"/>
              <a:pathLst>
                <a:path extrusionOk="0" h="3967" w="3749">
                  <a:moveTo>
                    <a:pt x="3149" y="57"/>
                  </a:moveTo>
                  <a:lnTo>
                    <a:pt x="1" y="3966"/>
                  </a:lnTo>
                  <a:lnTo>
                    <a:pt x="637" y="3909"/>
                  </a:lnTo>
                  <a:lnTo>
                    <a:pt x="3748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66;p15"/>
            <p:cNvSpPr/>
            <p:nvPr/>
          </p:nvSpPr>
          <p:spPr>
            <a:xfrm>
              <a:off x="3359350" y="3664600"/>
              <a:ext cx="91675" cy="99200"/>
            </a:xfrm>
            <a:custGeom>
              <a:rect b="b" l="l" r="r" t="t"/>
              <a:pathLst>
                <a:path extrusionOk="0" h="3968" w="3667">
                  <a:moveTo>
                    <a:pt x="3066" y="58"/>
                  </a:moveTo>
                  <a:lnTo>
                    <a:pt x="0" y="3968"/>
                  </a:lnTo>
                  <a:lnTo>
                    <a:pt x="638" y="3912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67;p15"/>
            <p:cNvSpPr/>
            <p:nvPr/>
          </p:nvSpPr>
          <p:spPr>
            <a:xfrm>
              <a:off x="3394550" y="3660850"/>
              <a:ext cx="90125" cy="99850"/>
            </a:xfrm>
            <a:custGeom>
              <a:rect b="b" l="l" r="r" t="t"/>
              <a:pathLst>
                <a:path extrusionOk="0" h="3994" w="3605">
                  <a:moveTo>
                    <a:pt x="2981" y="83"/>
                  </a:moveTo>
                  <a:lnTo>
                    <a:pt x="0" y="3994"/>
                  </a:lnTo>
                  <a:lnTo>
                    <a:pt x="662" y="3910"/>
                  </a:lnTo>
                  <a:lnTo>
                    <a:pt x="3605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68;p15"/>
            <p:cNvSpPr/>
            <p:nvPr/>
          </p:nvSpPr>
          <p:spPr>
            <a:xfrm>
              <a:off x="3431075" y="3656175"/>
              <a:ext cx="88050" cy="99875"/>
            </a:xfrm>
            <a:custGeom>
              <a:rect b="b" l="l" r="r" t="t"/>
              <a:pathLst>
                <a:path extrusionOk="0" h="3995" w="3522">
                  <a:moveTo>
                    <a:pt x="2895" y="86"/>
                  </a:moveTo>
                  <a:lnTo>
                    <a:pt x="1" y="3994"/>
                  </a:lnTo>
                  <a:lnTo>
                    <a:pt x="668" y="3909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69;p15"/>
            <p:cNvSpPr/>
            <p:nvPr/>
          </p:nvSpPr>
          <p:spPr>
            <a:xfrm>
              <a:off x="3467825" y="3651550"/>
              <a:ext cx="85875" cy="99775"/>
            </a:xfrm>
            <a:custGeom>
              <a:rect b="b" l="l" r="r" t="t"/>
              <a:pathLst>
                <a:path extrusionOk="0" h="3991" w="3435">
                  <a:moveTo>
                    <a:pt x="2805" y="85"/>
                  </a:moveTo>
                  <a:lnTo>
                    <a:pt x="1" y="3991"/>
                  </a:lnTo>
                  <a:lnTo>
                    <a:pt x="672" y="3904"/>
                  </a:lnTo>
                  <a:lnTo>
                    <a:pt x="3435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0;p15"/>
            <p:cNvSpPr/>
            <p:nvPr/>
          </p:nvSpPr>
          <p:spPr>
            <a:xfrm>
              <a:off x="3504825" y="3646150"/>
              <a:ext cx="84125" cy="100325"/>
            </a:xfrm>
            <a:custGeom>
              <a:rect b="b" l="l" r="r" t="t"/>
              <a:pathLst>
                <a:path extrusionOk="0" h="4013" w="3365">
                  <a:moveTo>
                    <a:pt x="2714" y="112"/>
                  </a:moveTo>
                  <a:lnTo>
                    <a:pt x="0" y="4013"/>
                  </a:lnTo>
                  <a:lnTo>
                    <a:pt x="694" y="3898"/>
                  </a:lnTo>
                  <a:lnTo>
                    <a:pt x="3365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1;p15"/>
            <p:cNvSpPr/>
            <p:nvPr/>
          </p:nvSpPr>
          <p:spPr>
            <a:xfrm>
              <a:off x="3543025" y="3640000"/>
              <a:ext cx="81850" cy="100150"/>
            </a:xfrm>
            <a:custGeom>
              <a:rect b="b" l="l" r="r" t="t"/>
              <a:pathLst>
                <a:path extrusionOk="0" h="4006" w="3274">
                  <a:moveTo>
                    <a:pt x="2620" y="112"/>
                  </a:moveTo>
                  <a:lnTo>
                    <a:pt x="0" y="4005"/>
                  </a:lnTo>
                  <a:lnTo>
                    <a:pt x="698" y="3890"/>
                  </a:lnTo>
                  <a:lnTo>
                    <a:pt x="3273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2;p15"/>
            <p:cNvSpPr/>
            <p:nvPr/>
          </p:nvSpPr>
          <p:spPr>
            <a:xfrm>
              <a:off x="3581400" y="3633850"/>
              <a:ext cx="79500" cy="99950"/>
            </a:xfrm>
            <a:custGeom>
              <a:rect b="b" l="l" r="r" t="t"/>
              <a:pathLst>
                <a:path extrusionOk="0" h="3998" w="3180">
                  <a:moveTo>
                    <a:pt x="2525" y="113"/>
                  </a:moveTo>
                  <a:lnTo>
                    <a:pt x="1" y="3997"/>
                  </a:lnTo>
                  <a:lnTo>
                    <a:pt x="701" y="3882"/>
                  </a:lnTo>
                  <a:lnTo>
                    <a:pt x="3180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73;p15"/>
            <p:cNvSpPr/>
            <p:nvPr/>
          </p:nvSpPr>
          <p:spPr>
            <a:xfrm>
              <a:off x="3620100" y="3626775"/>
              <a:ext cx="77600" cy="100375"/>
            </a:xfrm>
            <a:custGeom>
              <a:rect b="b" l="l" r="r" t="t"/>
              <a:pathLst>
                <a:path extrusionOk="0" h="4015" w="3104">
                  <a:moveTo>
                    <a:pt x="2427" y="140"/>
                  </a:moveTo>
                  <a:lnTo>
                    <a:pt x="1" y="4015"/>
                  </a:lnTo>
                  <a:lnTo>
                    <a:pt x="722" y="3870"/>
                  </a:lnTo>
                  <a:lnTo>
                    <a:pt x="3103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74;p15"/>
            <p:cNvSpPr/>
            <p:nvPr/>
          </p:nvSpPr>
          <p:spPr>
            <a:xfrm>
              <a:off x="3659800" y="3619125"/>
              <a:ext cx="75150" cy="100050"/>
            </a:xfrm>
            <a:custGeom>
              <a:rect b="b" l="l" r="r" t="t"/>
              <a:pathLst>
                <a:path extrusionOk="0" h="4002" w="3006">
                  <a:moveTo>
                    <a:pt x="2328" y="139"/>
                  </a:moveTo>
                  <a:lnTo>
                    <a:pt x="1" y="4002"/>
                  </a:lnTo>
                  <a:lnTo>
                    <a:pt x="725" y="3857"/>
                  </a:lnTo>
                  <a:lnTo>
                    <a:pt x="3005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75;p15"/>
            <p:cNvSpPr/>
            <p:nvPr/>
          </p:nvSpPr>
          <p:spPr>
            <a:xfrm>
              <a:off x="3699675" y="3611475"/>
              <a:ext cx="72650" cy="99725"/>
            </a:xfrm>
            <a:custGeom>
              <a:rect b="b" l="l" r="r" t="t"/>
              <a:pathLst>
                <a:path extrusionOk="0" h="3989" w="2906">
                  <a:moveTo>
                    <a:pt x="2225" y="140"/>
                  </a:moveTo>
                  <a:lnTo>
                    <a:pt x="0" y="3989"/>
                  </a:lnTo>
                  <a:lnTo>
                    <a:pt x="728" y="3842"/>
                  </a:lnTo>
                  <a:lnTo>
                    <a:pt x="2906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76;p15"/>
            <p:cNvSpPr/>
            <p:nvPr/>
          </p:nvSpPr>
          <p:spPr>
            <a:xfrm>
              <a:off x="3739975" y="3602725"/>
              <a:ext cx="70500" cy="99975"/>
            </a:xfrm>
            <a:custGeom>
              <a:rect b="b" l="l" r="r" t="t"/>
              <a:pathLst>
                <a:path extrusionOk="0" h="3999" w="2820">
                  <a:moveTo>
                    <a:pt x="2121" y="167"/>
                  </a:moveTo>
                  <a:lnTo>
                    <a:pt x="0" y="3999"/>
                  </a:lnTo>
                  <a:lnTo>
                    <a:pt x="746" y="3825"/>
                  </a:lnTo>
                  <a:lnTo>
                    <a:pt x="2819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77;p15"/>
            <p:cNvSpPr/>
            <p:nvPr/>
          </p:nvSpPr>
          <p:spPr>
            <a:xfrm>
              <a:off x="3781025" y="3593575"/>
              <a:ext cx="67950" cy="99550"/>
            </a:xfrm>
            <a:custGeom>
              <a:rect b="b" l="l" r="r" t="t"/>
              <a:pathLst>
                <a:path extrusionOk="0" h="3982" w="2718">
                  <a:moveTo>
                    <a:pt x="2017" y="167"/>
                  </a:moveTo>
                  <a:lnTo>
                    <a:pt x="0" y="3981"/>
                  </a:lnTo>
                  <a:lnTo>
                    <a:pt x="748" y="3808"/>
                  </a:lnTo>
                  <a:lnTo>
                    <a:pt x="2717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78;p15"/>
            <p:cNvSpPr/>
            <p:nvPr/>
          </p:nvSpPr>
          <p:spPr>
            <a:xfrm>
              <a:off x="3822225" y="3584450"/>
              <a:ext cx="65300" cy="99075"/>
            </a:xfrm>
            <a:custGeom>
              <a:rect b="b" l="l" r="r" t="t"/>
              <a:pathLst>
                <a:path extrusionOk="0" h="3963" w="2612">
                  <a:moveTo>
                    <a:pt x="1909" y="167"/>
                  </a:moveTo>
                  <a:lnTo>
                    <a:pt x="0" y="3962"/>
                  </a:lnTo>
                  <a:lnTo>
                    <a:pt x="751" y="3787"/>
                  </a:lnTo>
                  <a:lnTo>
                    <a:pt x="2612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" name="Google Shape;279;p15"/>
            <p:cNvSpPr/>
            <p:nvPr/>
          </p:nvSpPr>
          <p:spPr>
            <a:xfrm>
              <a:off x="3863900" y="3574000"/>
              <a:ext cx="63025" cy="99200"/>
            </a:xfrm>
            <a:custGeom>
              <a:rect b="b" l="l" r="r" t="t"/>
              <a:pathLst>
                <a:path extrusionOk="0" h="3968" w="2521">
                  <a:moveTo>
                    <a:pt x="1802" y="193"/>
                  </a:moveTo>
                  <a:lnTo>
                    <a:pt x="0" y="3967"/>
                  </a:lnTo>
                  <a:lnTo>
                    <a:pt x="768" y="3764"/>
                  </a:lnTo>
                  <a:lnTo>
                    <a:pt x="2520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" name="Google Shape;280;p15"/>
            <p:cNvSpPr/>
            <p:nvPr/>
          </p:nvSpPr>
          <p:spPr>
            <a:xfrm>
              <a:off x="3906150" y="3563375"/>
              <a:ext cx="60300" cy="98625"/>
            </a:xfrm>
            <a:custGeom>
              <a:rect b="b" l="l" r="r" t="t"/>
              <a:pathLst>
                <a:path extrusionOk="0" h="3945" w="2412">
                  <a:moveTo>
                    <a:pt x="1692" y="194"/>
                  </a:moveTo>
                  <a:lnTo>
                    <a:pt x="0" y="3945"/>
                  </a:lnTo>
                  <a:lnTo>
                    <a:pt x="770" y="3741"/>
                  </a:lnTo>
                  <a:lnTo>
                    <a:pt x="2412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Google Shape;281;p15"/>
            <p:cNvSpPr/>
            <p:nvPr/>
          </p:nvSpPr>
          <p:spPr>
            <a:xfrm>
              <a:off x="3948525" y="3552700"/>
              <a:ext cx="57600" cy="98100"/>
            </a:xfrm>
            <a:custGeom>
              <a:rect b="b" l="l" r="r" t="t"/>
              <a:pathLst>
                <a:path extrusionOk="0" h="3924" w="2304">
                  <a:moveTo>
                    <a:pt x="1581" y="196"/>
                  </a:moveTo>
                  <a:lnTo>
                    <a:pt x="1" y="3923"/>
                  </a:lnTo>
                  <a:lnTo>
                    <a:pt x="775" y="3716"/>
                  </a:lnTo>
                  <a:lnTo>
                    <a:pt x="2304" y="0"/>
                  </a:lnTo>
                  <a:cubicBezTo>
                    <a:pt x="2061" y="72"/>
                    <a:pt x="1823" y="131"/>
                    <a:pt x="1581" y="196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Google Shape;282;p15"/>
            <p:cNvSpPr/>
            <p:nvPr/>
          </p:nvSpPr>
          <p:spPr>
            <a:xfrm>
              <a:off x="3991425" y="3540650"/>
              <a:ext cx="55100" cy="98000"/>
            </a:xfrm>
            <a:custGeom>
              <a:rect b="b" l="l" r="r" t="t"/>
              <a:pathLst>
                <a:path extrusionOk="0" h="3920" w="2204">
                  <a:moveTo>
                    <a:pt x="1469" y="219"/>
                  </a:moveTo>
                  <a:lnTo>
                    <a:pt x="0" y="3920"/>
                  </a:lnTo>
                  <a:lnTo>
                    <a:pt x="787" y="3688"/>
                  </a:lnTo>
                  <a:lnTo>
                    <a:pt x="2203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Google Shape;283;p15"/>
            <p:cNvSpPr/>
            <p:nvPr/>
          </p:nvSpPr>
          <p:spPr>
            <a:xfrm>
              <a:off x="4034700" y="3528600"/>
              <a:ext cx="52275" cy="97300"/>
            </a:xfrm>
            <a:custGeom>
              <a:rect b="b" l="l" r="r" t="t"/>
              <a:pathLst>
                <a:path extrusionOk="0" h="3892" w="2091">
                  <a:moveTo>
                    <a:pt x="1355" y="220"/>
                  </a:moveTo>
                  <a:lnTo>
                    <a:pt x="0" y="3892"/>
                  </a:lnTo>
                  <a:lnTo>
                    <a:pt x="789" y="3659"/>
                  </a:lnTo>
                  <a:lnTo>
                    <a:pt x="2091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Google Shape;284;p15"/>
            <p:cNvSpPr/>
            <p:nvPr/>
          </p:nvSpPr>
          <p:spPr>
            <a:xfrm>
              <a:off x="4078100" y="3516225"/>
              <a:ext cx="49575" cy="96900"/>
            </a:xfrm>
            <a:custGeom>
              <a:rect b="b" l="l" r="r" t="t"/>
              <a:pathLst>
                <a:path extrusionOk="0" h="3876" w="1983">
                  <a:moveTo>
                    <a:pt x="1240" y="234"/>
                  </a:moveTo>
                  <a:lnTo>
                    <a:pt x="1" y="3875"/>
                  </a:lnTo>
                  <a:cubicBezTo>
                    <a:pt x="263" y="3800"/>
                    <a:pt x="529" y="3717"/>
                    <a:pt x="796" y="3629"/>
                  </a:cubicBezTo>
                  <a:lnTo>
                    <a:pt x="1983" y="1"/>
                  </a:lnTo>
                  <a:cubicBezTo>
                    <a:pt x="1734" y="84"/>
                    <a:pt x="1485" y="163"/>
                    <a:pt x="1240" y="234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" name="Google Shape;285;p15"/>
            <p:cNvSpPr/>
            <p:nvPr/>
          </p:nvSpPr>
          <p:spPr>
            <a:xfrm>
              <a:off x="4122025" y="3502775"/>
              <a:ext cx="46800" cy="96425"/>
            </a:xfrm>
            <a:custGeom>
              <a:rect b="b" l="l" r="r" t="t"/>
              <a:pathLst>
                <a:path extrusionOk="0" h="3857" w="1872">
                  <a:moveTo>
                    <a:pt x="1123" y="246"/>
                  </a:moveTo>
                  <a:lnTo>
                    <a:pt x="1" y="3856"/>
                  </a:lnTo>
                  <a:lnTo>
                    <a:pt x="802" y="3596"/>
                  </a:lnTo>
                  <a:lnTo>
                    <a:pt x="1872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Google Shape;286;p15"/>
            <p:cNvSpPr/>
            <p:nvPr/>
          </p:nvSpPr>
          <p:spPr>
            <a:xfrm>
              <a:off x="4166175" y="3489350"/>
              <a:ext cx="43900" cy="95550"/>
            </a:xfrm>
            <a:custGeom>
              <a:rect b="b" l="l" r="r" t="t"/>
              <a:pathLst>
                <a:path extrusionOk="0" h="3822" w="1756">
                  <a:moveTo>
                    <a:pt x="1" y="3821"/>
                  </a:moveTo>
                  <a:lnTo>
                    <a:pt x="804" y="3561"/>
                  </a:lnTo>
                  <a:lnTo>
                    <a:pt x="1756" y="1"/>
                  </a:lnTo>
                  <a:lnTo>
                    <a:pt x="1005" y="245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87;p15"/>
            <p:cNvSpPr/>
            <p:nvPr/>
          </p:nvSpPr>
          <p:spPr>
            <a:xfrm>
              <a:off x="4210425" y="3475350"/>
              <a:ext cx="41150" cy="95225"/>
            </a:xfrm>
            <a:custGeom>
              <a:rect b="b" l="l" r="r" t="t"/>
              <a:pathLst>
                <a:path extrusionOk="0" h="3809" w="1646">
                  <a:moveTo>
                    <a:pt x="1" y="3808"/>
                  </a:moveTo>
                  <a:lnTo>
                    <a:pt x="813" y="3524"/>
                  </a:lnTo>
                  <a:lnTo>
                    <a:pt x="1646" y="0"/>
                  </a:lnTo>
                  <a:lnTo>
                    <a:pt x="887" y="26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88;p15"/>
            <p:cNvSpPr/>
            <p:nvPr/>
          </p:nvSpPr>
          <p:spPr>
            <a:xfrm>
              <a:off x="4326475" y="3436750"/>
              <a:ext cx="33550" cy="93050"/>
            </a:xfrm>
            <a:custGeom>
              <a:rect b="b" l="l" r="r" t="t"/>
              <a:pathLst>
                <a:path extrusionOk="0" h="3722" w="1342">
                  <a:moveTo>
                    <a:pt x="1" y="3721"/>
                  </a:moveTo>
                  <a:cubicBezTo>
                    <a:pt x="272" y="3627"/>
                    <a:pt x="545" y="3529"/>
                    <a:pt x="820" y="3423"/>
                  </a:cubicBezTo>
                  <a:lnTo>
                    <a:pt x="1341" y="1"/>
                  </a:lnTo>
                  <a:cubicBezTo>
                    <a:pt x="1085" y="101"/>
                    <a:pt x="830" y="192"/>
                    <a:pt x="578" y="280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89;p15"/>
            <p:cNvSpPr/>
            <p:nvPr/>
          </p:nvSpPr>
          <p:spPr>
            <a:xfrm>
              <a:off x="4371625" y="3420650"/>
              <a:ext cx="30600" cy="92325"/>
            </a:xfrm>
            <a:custGeom>
              <a:rect b="b" l="l" r="r" t="t"/>
              <a:pathLst>
                <a:path extrusionOk="0" h="3693" w="1224">
                  <a:moveTo>
                    <a:pt x="1" y="3692"/>
                  </a:moveTo>
                  <a:lnTo>
                    <a:pt x="823" y="3381"/>
                  </a:lnTo>
                  <a:lnTo>
                    <a:pt x="1223" y="0"/>
                  </a:lnTo>
                  <a:lnTo>
                    <a:pt x="456" y="29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0;p15"/>
            <p:cNvSpPr/>
            <p:nvPr/>
          </p:nvSpPr>
          <p:spPr>
            <a:xfrm>
              <a:off x="4416900" y="3404525"/>
              <a:ext cx="27600" cy="91275"/>
            </a:xfrm>
            <a:custGeom>
              <a:rect b="b" l="l" r="r" t="t"/>
              <a:pathLst>
                <a:path extrusionOk="0" h="3651" w="1104">
                  <a:moveTo>
                    <a:pt x="825" y="3338"/>
                  </a:moveTo>
                  <a:lnTo>
                    <a:pt x="1103" y="1"/>
                  </a:lnTo>
                  <a:lnTo>
                    <a:pt x="334" y="293"/>
                  </a:lnTo>
                  <a:lnTo>
                    <a:pt x="1" y="365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1;p15"/>
            <p:cNvSpPr/>
            <p:nvPr/>
          </p:nvSpPr>
          <p:spPr>
            <a:xfrm>
              <a:off x="4462275" y="3387950"/>
              <a:ext cx="24575" cy="90625"/>
            </a:xfrm>
            <a:custGeom>
              <a:rect b="b" l="l" r="r" t="t"/>
              <a:pathLst>
                <a:path extrusionOk="0" h="3625" w="983">
                  <a:moveTo>
                    <a:pt x="0" y="3625"/>
                  </a:moveTo>
                  <a:lnTo>
                    <a:pt x="828" y="3291"/>
                  </a:lnTo>
                  <a:lnTo>
                    <a:pt x="983" y="0"/>
                  </a:lnTo>
                  <a:lnTo>
                    <a:pt x="212" y="31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2;p15"/>
            <p:cNvSpPr/>
            <p:nvPr/>
          </p:nvSpPr>
          <p:spPr>
            <a:xfrm>
              <a:off x="4507825" y="3370600"/>
              <a:ext cx="21525" cy="89525"/>
            </a:xfrm>
            <a:custGeom>
              <a:rect b="b" l="l" r="r" t="t"/>
              <a:pathLst>
                <a:path extrusionOk="0" h="3581" w="861">
                  <a:moveTo>
                    <a:pt x="829" y="3244"/>
                  </a:moveTo>
                  <a:lnTo>
                    <a:pt x="861" y="0"/>
                  </a:lnTo>
                  <a:lnTo>
                    <a:pt x="88" y="315"/>
                  </a:lnTo>
                  <a:lnTo>
                    <a:pt x="0" y="358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293;p15"/>
            <p:cNvSpPr/>
            <p:nvPr/>
          </p:nvSpPr>
          <p:spPr>
            <a:xfrm>
              <a:off x="4552550" y="3353250"/>
              <a:ext cx="21625" cy="88350"/>
            </a:xfrm>
            <a:custGeom>
              <a:rect b="b" l="l" r="r" t="t"/>
              <a:pathLst>
                <a:path extrusionOk="0" h="3534" w="865">
                  <a:moveTo>
                    <a:pt x="35" y="3533"/>
                  </a:moveTo>
                  <a:lnTo>
                    <a:pt x="865" y="3196"/>
                  </a:lnTo>
                  <a:lnTo>
                    <a:pt x="773" y="0"/>
                  </a:lnTo>
                  <a:lnTo>
                    <a:pt x="0" y="315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" name="Google Shape;294;p15"/>
            <p:cNvSpPr/>
            <p:nvPr/>
          </p:nvSpPr>
          <p:spPr>
            <a:xfrm>
              <a:off x="4595125" y="3335175"/>
              <a:ext cx="24700" cy="87675"/>
            </a:xfrm>
            <a:custGeom>
              <a:rect b="b" l="l" r="r" t="t"/>
              <a:pathLst>
                <a:path extrusionOk="0" h="3507" w="988">
                  <a:moveTo>
                    <a:pt x="158" y="3507"/>
                  </a:moveTo>
                  <a:lnTo>
                    <a:pt x="988" y="3146"/>
                  </a:lnTo>
                  <a:lnTo>
                    <a:pt x="774" y="1"/>
                  </a:lnTo>
                  <a:lnTo>
                    <a:pt x="0" y="33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Google Shape;295;p15"/>
            <p:cNvSpPr/>
            <p:nvPr/>
          </p:nvSpPr>
          <p:spPr>
            <a:xfrm>
              <a:off x="4637675" y="3316650"/>
              <a:ext cx="27875" cy="86400"/>
            </a:xfrm>
            <a:custGeom>
              <a:rect b="b" l="l" r="r" t="t"/>
              <a:pathLst>
                <a:path extrusionOk="0" h="3456" w="1115">
                  <a:moveTo>
                    <a:pt x="283" y="3456"/>
                  </a:moveTo>
                  <a:lnTo>
                    <a:pt x="1114" y="3094"/>
                  </a:lnTo>
                  <a:lnTo>
                    <a:pt x="776" y="1"/>
                  </a:lnTo>
                  <a:lnTo>
                    <a:pt x="1" y="33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296;p15"/>
            <p:cNvSpPr/>
            <p:nvPr/>
          </p:nvSpPr>
          <p:spPr>
            <a:xfrm>
              <a:off x="4680325" y="3298150"/>
              <a:ext cx="30975" cy="85050"/>
            </a:xfrm>
            <a:custGeom>
              <a:rect b="b" l="l" r="r" t="t"/>
              <a:pathLst>
                <a:path extrusionOk="0" h="3402" w="1239">
                  <a:moveTo>
                    <a:pt x="406" y="3402"/>
                  </a:moveTo>
                  <a:lnTo>
                    <a:pt x="1238" y="3042"/>
                  </a:lnTo>
                  <a:lnTo>
                    <a:pt x="776" y="0"/>
                  </a:lnTo>
                  <a:lnTo>
                    <a:pt x="1" y="33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297;p15"/>
            <p:cNvSpPr/>
            <p:nvPr/>
          </p:nvSpPr>
          <p:spPr>
            <a:xfrm>
              <a:off x="4722925" y="3278725"/>
              <a:ext cx="34025" cy="84225"/>
            </a:xfrm>
            <a:custGeom>
              <a:rect b="b" l="l" r="r" t="t"/>
              <a:pathLst>
                <a:path extrusionOk="0" h="3369" w="1361">
                  <a:moveTo>
                    <a:pt x="530" y="3369"/>
                  </a:moveTo>
                  <a:lnTo>
                    <a:pt x="1360" y="2987"/>
                  </a:lnTo>
                  <a:lnTo>
                    <a:pt x="775" y="0"/>
                  </a:lnTo>
                  <a:lnTo>
                    <a:pt x="1" y="35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298;p15"/>
            <p:cNvSpPr/>
            <p:nvPr/>
          </p:nvSpPr>
          <p:spPr>
            <a:xfrm>
              <a:off x="4765475" y="3259075"/>
              <a:ext cx="37100" cy="82850"/>
            </a:xfrm>
            <a:custGeom>
              <a:rect b="b" l="l" r="r" t="t"/>
              <a:pathLst>
                <a:path extrusionOk="0" h="3314" w="1484">
                  <a:moveTo>
                    <a:pt x="653" y="3313"/>
                  </a:moveTo>
                  <a:lnTo>
                    <a:pt x="1483" y="2931"/>
                  </a:lnTo>
                  <a:lnTo>
                    <a:pt x="775" y="1"/>
                  </a:lnTo>
                  <a:lnTo>
                    <a:pt x="1" y="35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299;p15"/>
            <p:cNvSpPr/>
            <p:nvPr/>
          </p:nvSpPr>
          <p:spPr>
            <a:xfrm>
              <a:off x="4808050" y="3239425"/>
              <a:ext cx="40200" cy="81475"/>
            </a:xfrm>
            <a:custGeom>
              <a:rect b="b" l="l" r="r" t="t"/>
              <a:pathLst>
                <a:path extrusionOk="0" h="3259" w="1608">
                  <a:moveTo>
                    <a:pt x="776" y="3258"/>
                  </a:moveTo>
                  <a:lnTo>
                    <a:pt x="1607" y="2875"/>
                  </a:lnTo>
                  <a:lnTo>
                    <a:pt x="774" y="1"/>
                  </a:lnTo>
                  <a:lnTo>
                    <a:pt x="0" y="35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0;p15"/>
            <p:cNvSpPr/>
            <p:nvPr/>
          </p:nvSpPr>
          <p:spPr>
            <a:xfrm>
              <a:off x="4850475" y="3218750"/>
              <a:ext cx="43125" cy="80475"/>
            </a:xfrm>
            <a:custGeom>
              <a:rect b="b" l="l" r="r" t="t"/>
              <a:pathLst>
                <a:path extrusionOk="0" h="3219" w="1725">
                  <a:moveTo>
                    <a:pt x="1" y="376"/>
                  </a:moveTo>
                  <a:lnTo>
                    <a:pt x="900" y="3218"/>
                  </a:lnTo>
                  <a:lnTo>
                    <a:pt x="1725" y="2816"/>
                  </a:lnTo>
                  <a:lnTo>
                    <a:pt x="770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1;p15"/>
            <p:cNvSpPr/>
            <p:nvPr/>
          </p:nvSpPr>
          <p:spPr>
            <a:xfrm>
              <a:off x="4892800" y="3198100"/>
              <a:ext cx="46200" cy="78975"/>
            </a:xfrm>
            <a:custGeom>
              <a:rect b="b" l="l" r="r" t="t"/>
              <a:pathLst>
                <a:path extrusionOk="0" h="3159" w="1848">
                  <a:moveTo>
                    <a:pt x="1847" y="2755"/>
                  </a:moveTo>
                  <a:lnTo>
                    <a:pt x="769" y="1"/>
                  </a:lnTo>
                  <a:lnTo>
                    <a:pt x="0" y="375"/>
                  </a:lnTo>
                  <a:lnTo>
                    <a:pt x="1023" y="315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2;p15"/>
            <p:cNvSpPr/>
            <p:nvPr/>
          </p:nvSpPr>
          <p:spPr>
            <a:xfrm>
              <a:off x="4935125" y="3177225"/>
              <a:ext cx="49175" cy="77700"/>
            </a:xfrm>
            <a:custGeom>
              <a:rect b="b" l="l" r="r" t="t"/>
              <a:pathLst>
                <a:path extrusionOk="0" h="3108" w="1967">
                  <a:moveTo>
                    <a:pt x="1967" y="2695"/>
                  </a:moveTo>
                  <a:lnTo>
                    <a:pt x="766" y="1"/>
                  </a:lnTo>
                  <a:cubicBezTo>
                    <a:pt x="512" y="133"/>
                    <a:pt x="257" y="262"/>
                    <a:pt x="0" y="385"/>
                  </a:cubicBezTo>
                  <a:lnTo>
                    <a:pt x="1145" y="3107"/>
                  </a:lnTo>
                  <a:cubicBezTo>
                    <a:pt x="1421" y="2975"/>
                    <a:pt x="1695" y="2837"/>
                    <a:pt x="1967" y="2695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03;p15"/>
            <p:cNvSpPr/>
            <p:nvPr/>
          </p:nvSpPr>
          <p:spPr>
            <a:xfrm>
              <a:off x="4977125" y="3155575"/>
              <a:ext cx="52125" cy="76375"/>
            </a:xfrm>
            <a:custGeom>
              <a:rect b="b" l="l" r="r" t="t"/>
              <a:pathLst>
                <a:path extrusionOk="0" h="3055" w="2085">
                  <a:moveTo>
                    <a:pt x="2084" y="2634"/>
                  </a:moveTo>
                  <a:lnTo>
                    <a:pt x="762" y="1"/>
                  </a:lnTo>
                  <a:lnTo>
                    <a:pt x="0" y="394"/>
                  </a:lnTo>
                  <a:lnTo>
                    <a:pt x="1267" y="3055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04;p15"/>
            <p:cNvSpPr/>
            <p:nvPr/>
          </p:nvSpPr>
          <p:spPr>
            <a:xfrm>
              <a:off x="5019025" y="3133975"/>
              <a:ext cx="55150" cy="74825"/>
            </a:xfrm>
            <a:custGeom>
              <a:rect b="b" l="l" r="r" t="t"/>
              <a:pathLst>
                <a:path extrusionOk="0" h="2993" w="2206">
                  <a:moveTo>
                    <a:pt x="2206" y="2570"/>
                  </a:moveTo>
                  <a:lnTo>
                    <a:pt x="762" y="0"/>
                  </a:lnTo>
                  <a:lnTo>
                    <a:pt x="1" y="393"/>
                  </a:lnTo>
                  <a:lnTo>
                    <a:pt x="1389" y="299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05;p15"/>
            <p:cNvSpPr/>
            <p:nvPr/>
          </p:nvSpPr>
          <p:spPr>
            <a:xfrm>
              <a:off x="5060950" y="3112000"/>
              <a:ext cx="57900" cy="73600"/>
            </a:xfrm>
            <a:custGeom>
              <a:rect b="b" l="l" r="r" t="t"/>
              <a:pathLst>
                <a:path extrusionOk="0" h="2944" w="2316">
                  <a:moveTo>
                    <a:pt x="2316" y="2505"/>
                  </a:moveTo>
                  <a:lnTo>
                    <a:pt x="752" y="0"/>
                  </a:lnTo>
                  <a:lnTo>
                    <a:pt x="0" y="409"/>
                  </a:lnTo>
                  <a:lnTo>
                    <a:pt x="1509" y="294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06;p15"/>
            <p:cNvSpPr/>
            <p:nvPr/>
          </p:nvSpPr>
          <p:spPr>
            <a:xfrm>
              <a:off x="5102300" y="3089500"/>
              <a:ext cx="60900" cy="71975"/>
            </a:xfrm>
            <a:custGeom>
              <a:rect b="b" l="l" r="r" t="t"/>
              <a:pathLst>
                <a:path extrusionOk="0" h="2879" w="2436">
                  <a:moveTo>
                    <a:pt x="2435" y="2440"/>
                  </a:moveTo>
                  <a:lnTo>
                    <a:pt x="751" y="1"/>
                  </a:lnTo>
                  <a:lnTo>
                    <a:pt x="0" y="409"/>
                  </a:lnTo>
                  <a:lnTo>
                    <a:pt x="1630" y="287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307;p15"/>
            <p:cNvSpPr/>
            <p:nvPr/>
          </p:nvSpPr>
          <p:spPr>
            <a:xfrm>
              <a:off x="5143625" y="3067050"/>
              <a:ext cx="63875" cy="70300"/>
            </a:xfrm>
            <a:custGeom>
              <a:rect b="b" l="l" r="r" t="t"/>
              <a:pathLst>
                <a:path extrusionOk="0" h="2812" w="2555">
                  <a:moveTo>
                    <a:pt x="2554" y="2373"/>
                  </a:moveTo>
                  <a:lnTo>
                    <a:pt x="752" y="0"/>
                  </a:lnTo>
                  <a:lnTo>
                    <a:pt x="1" y="408"/>
                  </a:lnTo>
                  <a:lnTo>
                    <a:pt x="1749" y="281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08;p15"/>
            <p:cNvSpPr/>
            <p:nvPr/>
          </p:nvSpPr>
          <p:spPr>
            <a:xfrm>
              <a:off x="5184825" y="3044050"/>
              <a:ext cx="66500" cy="69025"/>
            </a:xfrm>
            <a:custGeom>
              <a:rect b="b" l="l" r="r" t="t"/>
              <a:pathLst>
                <a:path extrusionOk="0" h="2761" w="2660">
                  <a:moveTo>
                    <a:pt x="2660" y="2306"/>
                  </a:moveTo>
                  <a:lnTo>
                    <a:pt x="739" y="0"/>
                  </a:lnTo>
                  <a:lnTo>
                    <a:pt x="1" y="423"/>
                  </a:lnTo>
                  <a:lnTo>
                    <a:pt x="1868" y="276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09;p15"/>
            <p:cNvSpPr/>
            <p:nvPr/>
          </p:nvSpPr>
          <p:spPr>
            <a:xfrm>
              <a:off x="5225425" y="3020800"/>
              <a:ext cx="69425" cy="67275"/>
            </a:xfrm>
            <a:custGeom>
              <a:rect b="b" l="l" r="r" t="t"/>
              <a:pathLst>
                <a:path extrusionOk="0" h="2691" w="2777">
                  <a:moveTo>
                    <a:pt x="2777" y="2237"/>
                  </a:moveTo>
                  <a:lnTo>
                    <a:pt x="739" y="0"/>
                  </a:lnTo>
                  <a:lnTo>
                    <a:pt x="1" y="422"/>
                  </a:lnTo>
                  <a:lnTo>
                    <a:pt x="1986" y="269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0;p15"/>
            <p:cNvSpPr/>
            <p:nvPr/>
          </p:nvSpPr>
          <p:spPr>
            <a:xfrm>
              <a:off x="5266025" y="2997575"/>
              <a:ext cx="72325" cy="65550"/>
            </a:xfrm>
            <a:custGeom>
              <a:rect b="b" l="l" r="r" t="t"/>
              <a:pathLst>
                <a:path extrusionOk="0" h="2622" w="2893">
                  <a:moveTo>
                    <a:pt x="2892" y="2169"/>
                  </a:moveTo>
                  <a:lnTo>
                    <a:pt x="739" y="0"/>
                  </a:lnTo>
                  <a:lnTo>
                    <a:pt x="0" y="423"/>
                  </a:lnTo>
                  <a:lnTo>
                    <a:pt x="2101" y="262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" name="Google Shape;311;p15"/>
            <p:cNvSpPr/>
            <p:nvPr/>
          </p:nvSpPr>
          <p:spPr>
            <a:xfrm>
              <a:off x="5306275" y="2973700"/>
              <a:ext cx="74775" cy="64175"/>
            </a:xfrm>
            <a:custGeom>
              <a:rect b="b" l="l" r="r" t="t"/>
              <a:pathLst>
                <a:path extrusionOk="0" h="2567" w="2991">
                  <a:moveTo>
                    <a:pt x="2990" y="2099"/>
                  </a:moveTo>
                  <a:lnTo>
                    <a:pt x="723" y="0"/>
                  </a:lnTo>
                  <a:lnTo>
                    <a:pt x="1" y="436"/>
                  </a:lnTo>
                  <a:lnTo>
                    <a:pt x="2216" y="256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" name="Google Shape;312;p15"/>
            <p:cNvSpPr/>
            <p:nvPr/>
          </p:nvSpPr>
          <p:spPr>
            <a:xfrm>
              <a:off x="5346000" y="2949775"/>
              <a:ext cx="77600" cy="62375"/>
            </a:xfrm>
            <a:custGeom>
              <a:rect b="b" l="l" r="r" t="t"/>
              <a:pathLst>
                <a:path extrusionOk="0" h="2495" w="3104">
                  <a:moveTo>
                    <a:pt x="3103" y="2028"/>
                  </a:moveTo>
                  <a:lnTo>
                    <a:pt x="722" y="0"/>
                  </a:lnTo>
                  <a:lnTo>
                    <a:pt x="1" y="435"/>
                  </a:lnTo>
                  <a:lnTo>
                    <a:pt x="2330" y="2495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" name="Google Shape;313;p15"/>
            <p:cNvSpPr/>
            <p:nvPr/>
          </p:nvSpPr>
          <p:spPr>
            <a:xfrm>
              <a:off x="5385675" y="2925850"/>
              <a:ext cx="80350" cy="60625"/>
            </a:xfrm>
            <a:custGeom>
              <a:rect b="b" l="l" r="r" t="t"/>
              <a:pathLst>
                <a:path extrusionOk="0" h="2425" w="3214">
                  <a:moveTo>
                    <a:pt x="3214" y="1956"/>
                  </a:moveTo>
                  <a:lnTo>
                    <a:pt x="720" y="1"/>
                  </a:lnTo>
                  <a:lnTo>
                    <a:pt x="1" y="436"/>
                  </a:lnTo>
                  <a:lnTo>
                    <a:pt x="2443" y="2425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" name="Google Shape;314;p15"/>
            <p:cNvSpPr/>
            <p:nvPr/>
          </p:nvSpPr>
          <p:spPr>
            <a:xfrm>
              <a:off x="5424775" y="2901300"/>
              <a:ext cx="82700" cy="59075"/>
            </a:xfrm>
            <a:custGeom>
              <a:rect b="b" l="l" r="r" t="t"/>
              <a:pathLst>
                <a:path extrusionOk="0" h="2363" w="3308">
                  <a:moveTo>
                    <a:pt x="3307" y="1883"/>
                  </a:moveTo>
                  <a:lnTo>
                    <a:pt x="703" y="0"/>
                  </a:lnTo>
                  <a:lnTo>
                    <a:pt x="0" y="446"/>
                  </a:lnTo>
                  <a:lnTo>
                    <a:pt x="2554" y="236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" name="Google Shape;315;p15"/>
            <p:cNvSpPr/>
            <p:nvPr/>
          </p:nvSpPr>
          <p:spPr>
            <a:xfrm>
              <a:off x="5463425" y="2876775"/>
              <a:ext cx="85425" cy="57275"/>
            </a:xfrm>
            <a:custGeom>
              <a:rect b="b" l="l" r="r" t="t"/>
              <a:pathLst>
                <a:path extrusionOk="0" h="2291" w="3417">
                  <a:moveTo>
                    <a:pt x="3417" y="1812"/>
                  </a:moveTo>
                  <a:lnTo>
                    <a:pt x="703" y="1"/>
                  </a:lnTo>
                  <a:lnTo>
                    <a:pt x="0" y="446"/>
                  </a:lnTo>
                  <a:lnTo>
                    <a:pt x="2665" y="229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Google Shape;316;p15"/>
            <p:cNvSpPr/>
            <p:nvPr/>
          </p:nvSpPr>
          <p:spPr>
            <a:xfrm>
              <a:off x="5502050" y="2852175"/>
              <a:ext cx="87825" cy="55575"/>
            </a:xfrm>
            <a:custGeom>
              <a:rect b="b" l="l" r="r" t="t"/>
              <a:pathLst>
                <a:path extrusionOk="0" h="2223" w="3513">
                  <a:moveTo>
                    <a:pt x="3512" y="1738"/>
                  </a:moveTo>
                  <a:lnTo>
                    <a:pt x="691" y="0"/>
                  </a:lnTo>
                  <a:cubicBezTo>
                    <a:pt x="465" y="153"/>
                    <a:pt x="237" y="305"/>
                    <a:pt x="0" y="451"/>
                  </a:cubicBezTo>
                  <a:lnTo>
                    <a:pt x="2773" y="2222"/>
                  </a:lnTo>
                  <a:cubicBezTo>
                    <a:pt x="3026" y="2065"/>
                    <a:pt x="3269" y="1902"/>
                    <a:pt x="3512" y="1738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Google Shape;317;p15"/>
            <p:cNvSpPr/>
            <p:nvPr/>
          </p:nvSpPr>
          <p:spPr>
            <a:xfrm>
              <a:off x="5539775" y="2827125"/>
              <a:ext cx="90225" cy="53850"/>
            </a:xfrm>
            <a:custGeom>
              <a:rect b="b" l="l" r="r" t="t"/>
              <a:pathLst>
                <a:path extrusionOk="0" h="2154" w="3609">
                  <a:moveTo>
                    <a:pt x="3608" y="1665"/>
                  </a:moveTo>
                  <a:lnTo>
                    <a:pt x="682" y="1"/>
                  </a:lnTo>
                  <a:lnTo>
                    <a:pt x="0" y="456"/>
                  </a:lnTo>
                  <a:lnTo>
                    <a:pt x="2879" y="215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18;p15"/>
            <p:cNvSpPr/>
            <p:nvPr/>
          </p:nvSpPr>
          <p:spPr>
            <a:xfrm>
              <a:off x="5577225" y="2802175"/>
              <a:ext cx="92800" cy="51950"/>
            </a:xfrm>
            <a:custGeom>
              <a:rect b="b" l="l" r="r" t="t"/>
              <a:pathLst>
                <a:path extrusionOk="0" h="2078" w="3712">
                  <a:moveTo>
                    <a:pt x="3712" y="1590"/>
                  </a:moveTo>
                  <a:lnTo>
                    <a:pt x="681" y="1"/>
                  </a:lnTo>
                  <a:lnTo>
                    <a:pt x="1" y="453"/>
                  </a:lnTo>
                  <a:lnTo>
                    <a:pt x="2984" y="207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19;p15"/>
            <p:cNvSpPr/>
            <p:nvPr/>
          </p:nvSpPr>
          <p:spPr>
            <a:xfrm>
              <a:off x="5614650" y="2777000"/>
              <a:ext cx="94800" cy="50325"/>
            </a:xfrm>
            <a:custGeom>
              <a:rect b="b" l="l" r="r" t="t"/>
              <a:pathLst>
                <a:path extrusionOk="0" h="2013" w="3792">
                  <a:moveTo>
                    <a:pt x="3791" y="1515"/>
                  </a:moveTo>
                  <a:lnTo>
                    <a:pt x="657" y="1"/>
                  </a:lnTo>
                  <a:lnTo>
                    <a:pt x="0" y="463"/>
                  </a:lnTo>
                  <a:lnTo>
                    <a:pt x="3088" y="201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Google Shape;320;p15"/>
            <p:cNvSpPr/>
            <p:nvPr/>
          </p:nvSpPr>
          <p:spPr>
            <a:xfrm>
              <a:off x="5650800" y="2751575"/>
              <a:ext cx="97300" cy="48425"/>
            </a:xfrm>
            <a:custGeom>
              <a:rect b="b" l="l" r="r" t="t"/>
              <a:pathLst>
                <a:path extrusionOk="0" h="1937" w="3892">
                  <a:moveTo>
                    <a:pt x="3891" y="1440"/>
                  </a:moveTo>
                  <a:lnTo>
                    <a:pt x="657" y="1"/>
                  </a:lnTo>
                  <a:lnTo>
                    <a:pt x="0" y="463"/>
                  </a:lnTo>
                  <a:lnTo>
                    <a:pt x="3190" y="193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" name="Google Shape;321;p15"/>
            <p:cNvSpPr/>
            <p:nvPr/>
          </p:nvSpPr>
          <p:spPr>
            <a:xfrm>
              <a:off x="5686900" y="2726250"/>
              <a:ext cx="99750" cy="46500"/>
            </a:xfrm>
            <a:custGeom>
              <a:rect b="b" l="l" r="r" t="t"/>
              <a:pathLst>
                <a:path extrusionOk="0" h="1860" w="3990">
                  <a:moveTo>
                    <a:pt x="3990" y="1365"/>
                  </a:moveTo>
                  <a:lnTo>
                    <a:pt x="656" y="0"/>
                  </a:lnTo>
                  <a:lnTo>
                    <a:pt x="1" y="461"/>
                  </a:lnTo>
                  <a:lnTo>
                    <a:pt x="3290" y="185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" name="Google Shape;322;p15"/>
            <p:cNvSpPr/>
            <p:nvPr/>
          </p:nvSpPr>
          <p:spPr>
            <a:xfrm>
              <a:off x="5722725" y="2700650"/>
              <a:ext cx="101550" cy="44825"/>
            </a:xfrm>
            <a:custGeom>
              <a:rect b="b" l="l" r="r" t="t"/>
              <a:pathLst>
                <a:path extrusionOk="0" h="1793" w="4062">
                  <a:moveTo>
                    <a:pt x="4062" y="1290"/>
                  </a:moveTo>
                  <a:lnTo>
                    <a:pt x="631" y="1"/>
                  </a:lnTo>
                  <a:lnTo>
                    <a:pt x="0" y="469"/>
                  </a:lnTo>
                  <a:lnTo>
                    <a:pt x="3387" y="179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" name="Google Shape;323;p15"/>
            <p:cNvSpPr/>
            <p:nvPr/>
          </p:nvSpPr>
          <p:spPr>
            <a:xfrm>
              <a:off x="5757375" y="2675000"/>
              <a:ext cx="103925" cy="42850"/>
            </a:xfrm>
            <a:custGeom>
              <a:rect b="b" l="l" r="r" t="t"/>
              <a:pathLst>
                <a:path extrusionOk="0" h="1714" w="4157">
                  <a:moveTo>
                    <a:pt x="4156" y="1213"/>
                  </a:moveTo>
                  <a:lnTo>
                    <a:pt x="631" y="0"/>
                  </a:lnTo>
                  <a:lnTo>
                    <a:pt x="1" y="467"/>
                  </a:lnTo>
                  <a:lnTo>
                    <a:pt x="3483" y="171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" name="Google Shape;324;p15"/>
            <p:cNvSpPr/>
            <p:nvPr/>
          </p:nvSpPr>
          <p:spPr>
            <a:xfrm>
              <a:off x="5792000" y="2649400"/>
              <a:ext cx="106200" cy="40950"/>
            </a:xfrm>
            <a:custGeom>
              <a:rect b="b" l="l" r="r" t="t"/>
              <a:pathLst>
                <a:path extrusionOk="0" h="1638" w="4248">
                  <a:moveTo>
                    <a:pt x="4248" y="1138"/>
                  </a:moveTo>
                  <a:lnTo>
                    <a:pt x="629" y="1"/>
                  </a:lnTo>
                  <a:lnTo>
                    <a:pt x="1" y="465"/>
                  </a:lnTo>
                  <a:lnTo>
                    <a:pt x="3577" y="163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" name="Google Shape;325;p15"/>
            <p:cNvSpPr/>
            <p:nvPr/>
          </p:nvSpPr>
          <p:spPr>
            <a:xfrm>
              <a:off x="5826050" y="2623550"/>
              <a:ext cx="107800" cy="39175"/>
            </a:xfrm>
            <a:custGeom>
              <a:rect b="b" l="l" r="r" t="t"/>
              <a:pathLst>
                <a:path extrusionOk="0" h="1567" w="4312">
                  <a:moveTo>
                    <a:pt x="4312" y="1061"/>
                  </a:moveTo>
                  <a:lnTo>
                    <a:pt x="602" y="0"/>
                  </a:lnTo>
                  <a:lnTo>
                    <a:pt x="0" y="471"/>
                  </a:lnTo>
                  <a:lnTo>
                    <a:pt x="3669" y="156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" name="Google Shape;326;p15"/>
            <p:cNvSpPr/>
            <p:nvPr/>
          </p:nvSpPr>
          <p:spPr>
            <a:xfrm>
              <a:off x="5859100" y="2597700"/>
              <a:ext cx="109975" cy="37250"/>
            </a:xfrm>
            <a:custGeom>
              <a:rect b="b" l="l" r="r" t="t"/>
              <a:pathLst>
                <a:path extrusionOk="0" h="1490" w="4399">
                  <a:moveTo>
                    <a:pt x="4399" y="985"/>
                  </a:moveTo>
                  <a:lnTo>
                    <a:pt x="601" y="0"/>
                  </a:lnTo>
                  <a:lnTo>
                    <a:pt x="1" y="470"/>
                  </a:lnTo>
                  <a:lnTo>
                    <a:pt x="3758" y="148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" name="Google Shape;327;p15"/>
            <p:cNvSpPr/>
            <p:nvPr/>
          </p:nvSpPr>
          <p:spPr>
            <a:xfrm>
              <a:off x="5892100" y="2571950"/>
              <a:ext cx="112125" cy="35300"/>
            </a:xfrm>
            <a:custGeom>
              <a:rect b="b" l="l" r="r" t="t"/>
              <a:pathLst>
                <a:path extrusionOk="0" h="1412" w="4485">
                  <a:moveTo>
                    <a:pt x="4484" y="909"/>
                  </a:moveTo>
                  <a:lnTo>
                    <a:pt x="600" y="0"/>
                  </a:lnTo>
                  <a:lnTo>
                    <a:pt x="0" y="468"/>
                  </a:lnTo>
                  <a:lnTo>
                    <a:pt x="3846" y="141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" name="Google Shape;328;p15"/>
            <p:cNvSpPr/>
            <p:nvPr/>
          </p:nvSpPr>
          <p:spPr>
            <a:xfrm>
              <a:off x="5911425" y="2556575"/>
              <a:ext cx="112625" cy="34325"/>
            </a:xfrm>
            <a:custGeom>
              <a:rect b="b" l="l" r="r" t="t"/>
              <a:pathLst>
                <a:path extrusionOk="0" h="1373" w="4505">
                  <a:moveTo>
                    <a:pt x="4504" y="865"/>
                  </a:moveTo>
                  <a:lnTo>
                    <a:pt x="571" y="0"/>
                  </a:lnTo>
                  <a:lnTo>
                    <a:pt x="0" y="473"/>
                  </a:lnTo>
                  <a:lnTo>
                    <a:pt x="3896" y="137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" name="Google Shape;329;p15"/>
            <p:cNvSpPr/>
            <p:nvPr/>
          </p:nvSpPr>
          <p:spPr>
            <a:xfrm>
              <a:off x="5942775" y="2530625"/>
              <a:ext cx="114675" cy="32375"/>
            </a:xfrm>
            <a:custGeom>
              <a:rect b="b" l="l" r="r" t="t"/>
              <a:pathLst>
                <a:path extrusionOk="0" h="1295" w="4587">
                  <a:moveTo>
                    <a:pt x="4587" y="789"/>
                  </a:moveTo>
                  <a:lnTo>
                    <a:pt x="570" y="0"/>
                  </a:lnTo>
                  <a:lnTo>
                    <a:pt x="1" y="472"/>
                  </a:lnTo>
                  <a:lnTo>
                    <a:pt x="3980" y="129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" name="Google Shape;330;p15"/>
            <p:cNvSpPr/>
            <p:nvPr/>
          </p:nvSpPr>
          <p:spPr>
            <a:xfrm>
              <a:off x="5974075" y="2504750"/>
              <a:ext cx="116650" cy="30475"/>
            </a:xfrm>
            <a:custGeom>
              <a:rect b="b" l="l" r="r" t="t"/>
              <a:pathLst>
                <a:path extrusionOk="0" h="1219" w="4666">
                  <a:moveTo>
                    <a:pt x="1" y="471"/>
                  </a:moveTo>
                  <a:lnTo>
                    <a:pt x="4061" y="1218"/>
                  </a:lnTo>
                  <a:lnTo>
                    <a:pt x="4666" y="715"/>
                  </a:lnTo>
                  <a:lnTo>
                    <a:pt x="568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" name="Google Shape;331;p15"/>
            <p:cNvSpPr/>
            <p:nvPr/>
          </p:nvSpPr>
          <p:spPr>
            <a:xfrm>
              <a:off x="6004875" y="2478825"/>
              <a:ext cx="117850" cy="28650"/>
            </a:xfrm>
            <a:custGeom>
              <a:rect b="b" l="l" r="r" t="t"/>
              <a:pathLst>
                <a:path extrusionOk="0" h="1146" w="4714">
                  <a:moveTo>
                    <a:pt x="1" y="474"/>
                  </a:moveTo>
                  <a:lnTo>
                    <a:pt x="4141" y="1145"/>
                  </a:lnTo>
                  <a:lnTo>
                    <a:pt x="4713" y="639"/>
                  </a:lnTo>
                  <a:lnTo>
                    <a:pt x="538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2;p15"/>
            <p:cNvSpPr/>
            <p:nvPr/>
          </p:nvSpPr>
          <p:spPr>
            <a:xfrm>
              <a:off x="6034425" y="2452925"/>
              <a:ext cx="119675" cy="26725"/>
            </a:xfrm>
            <a:custGeom>
              <a:rect b="b" l="l" r="r" t="t"/>
              <a:pathLst>
                <a:path extrusionOk="0" h="1069" w="4787">
                  <a:moveTo>
                    <a:pt x="0" y="471"/>
                  </a:moveTo>
                  <a:lnTo>
                    <a:pt x="4217" y="1068"/>
                  </a:lnTo>
                  <a:lnTo>
                    <a:pt x="4787" y="564"/>
                  </a:lnTo>
                  <a:lnTo>
                    <a:pt x="536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" name="Google Shape;333;p15"/>
            <p:cNvSpPr/>
            <p:nvPr/>
          </p:nvSpPr>
          <p:spPr>
            <a:xfrm>
              <a:off x="6063875" y="2427125"/>
              <a:ext cx="121500" cy="24800"/>
            </a:xfrm>
            <a:custGeom>
              <a:rect b="b" l="l" r="r" t="t"/>
              <a:pathLst>
                <a:path extrusionOk="0" h="992" w="4860">
                  <a:moveTo>
                    <a:pt x="1" y="469"/>
                  </a:moveTo>
                  <a:lnTo>
                    <a:pt x="4291" y="991"/>
                  </a:lnTo>
                  <a:lnTo>
                    <a:pt x="4860" y="489"/>
                  </a:lnTo>
                  <a:lnTo>
                    <a:pt x="536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" name="Google Shape;334;p15"/>
            <p:cNvSpPr/>
            <p:nvPr/>
          </p:nvSpPr>
          <p:spPr>
            <a:xfrm>
              <a:off x="6092600" y="2401275"/>
              <a:ext cx="122425" cy="22975"/>
            </a:xfrm>
            <a:custGeom>
              <a:rect b="b" l="l" r="r" t="t"/>
              <a:pathLst>
                <a:path extrusionOk="0" h="919" w="4897">
                  <a:moveTo>
                    <a:pt x="1" y="470"/>
                  </a:moveTo>
                  <a:lnTo>
                    <a:pt x="4364" y="919"/>
                  </a:lnTo>
                  <a:lnTo>
                    <a:pt x="4896" y="415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" name="Google Shape;335;p15"/>
            <p:cNvSpPr/>
            <p:nvPr/>
          </p:nvSpPr>
          <p:spPr>
            <a:xfrm>
              <a:off x="6120200" y="2375500"/>
              <a:ext cx="124100" cy="21075"/>
            </a:xfrm>
            <a:custGeom>
              <a:rect b="b" l="l" r="r" t="t"/>
              <a:pathLst>
                <a:path extrusionOk="0" h="843" w="4964">
                  <a:moveTo>
                    <a:pt x="4963" y="342"/>
                  </a:moveTo>
                  <a:lnTo>
                    <a:pt x="502" y="0"/>
                  </a:lnTo>
                  <a:lnTo>
                    <a:pt x="0" y="468"/>
                  </a:lnTo>
                  <a:lnTo>
                    <a:pt x="4432" y="84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" name="Google Shape;336;p15"/>
            <p:cNvSpPr/>
            <p:nvPr/>
          </p:nvSpPr>
          <p:spPr>
            <a:xfrm>
              <a:off x="6147725" y="2349825"/>
              <a:ext cx="115425" cy="19225"/>
            </a:xfrm>
            <a:custGeom>
              <a:rect b="b" l="l" r="r" t="t"/>
              <a:pathLst>
                <a:path extrusionOk="0" h="769" w="4617">
                  <a:moveTo>
                    <a:pt x="1" y="467"/>
                  </a:moveTo>
                  <a:lnTo>
                    <a:pt x="4499" y="768"/>
                  </a:lnTo>
                  <a:lnTo>
                    <a:pt x="4616" y="658"/>
                  </a:lnTo>
                  <a:lnTo>
                    <a:pt x="4616" y="245"/>
                  </a:lnTo>
                  <a:lnTo>
                    <a:pt x="501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" name="Google Shape;337;p15"/>
            <p:cNvSpPr/>
            <p:nvPr/>
          </p:nvSpPr>
          <p:spPr>
            <a:xfrm>
              <a:off x="6174300" y="2324200"/>
              <a:ext cx="88850" cy="16100"/>
            </a:xfrm>
            <a:custGeom>
              <a:rect b="b" l="l" r="r" t="t"/>
              <a:pathLst>
                <a:path extrusionOk="0" h="644" w="3554">
                  <a:moveTo>
                    <a:pt x="0" y="465"/>
                  </a:moveTo>
                  <a:lnTo>
                    <a:pt x="3553" y="643"/>
                  </a:lnTo>
                  <a:lnTo>
                    <a:pt x="3553" y="132"/>
                  </a:lnTo>
                  <a:lnTo>
                    <a:pt x="466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" name="Google Shape;338;p15"/>
            <p:cNvSpPr/>
            <p:nvPr/>
          </p:nvSpPr>
          <p:spPr>
            <a:xfrm>
              <a:off x="6199875" y="2298650"/>
              <a:ext cx="63275" cy="13775"/>
            </a:xfrm>
            <a:custGeom>
              <a:rect b="b" l="l" r="r" t="t"/>
              <a:pathLst>
                <a:path extrusionOk="0" h="551" w="2531">
                  <a:moveTo>
                    <a:pt x="1" y="464"/>
                  </a:moveTo>
                  <a:lnTo>
                    <a:pt x="2530" y="550"/>
                  </a:lnTo>
                  <a:lnTo>
                    <a:pt x="2530" y="55"/>
                  </a:lnTo>
                  <a:lnTo>
                    <a:pt x="465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" name="Google Shape;339;p15"/>
            <p:cNvSpPr/>
            <p:nvPr/>
          </p:nvSpPr>
          <p:spPr>
            <a:xfrm>
              <a:off x="6225425" y="2273225"/>
              <a:ext cx="37725" cy="12250"/>
            </a:xfrm>
            <a:custGeom>
              <a:rect b="b" l="l" r="r" t="t"/>
              <a:pathLst>
                <a:path extrusionOk="0" h="490" w="1509">
                  <a:moveTo>
                    <a:pt x="0" y="463"/>
                  </a:moveTo>
                  <a:lnTo>
                    <a:pt x="1508" y="490"/>
                  </a:lnTo>
                  <a:lnTo>
                    <a:pt x="1508" y="13"/>
                  </a:lnTo>
                  <a:lnTo>
                    <a:pt x="461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" name="Google Shape;340;p15"/>
            <p:cNvSpPr/>
            <p:nvPr/>
          </p:nvSpPr>
          <p:spPr>
            <a:xfrm>
              <a:off x="6249775" y="2247900"/>
              <a:ext cx="13375" cy="11575"/>
            </a:xfrm>
            <a:custGeom>
              <a:rect b="b" l="l" r="r" t="t"/>
              <a:pathLst>
                <a:path extrusionOk="0" h="463" w="535">
                  <a:moveTo>
                    <a:pt x="0" y="460"/>
                  </a:moveTo>
                  <a:lnTo>
                    <a:pt x="534" y="463"/>
                  </a:lnTo>
                  <a:lnTo>
                    <a:pt x="534" y="0"/>
                  </a:lnTo>
                  <a:lnTo>
                    <a:pt x="428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" name="Google Shape;341;p15"/>
            <p:cNvSpPr/>
            <p:nvPr/>
          </p:nvSpPr>
          <p:spPr>
            <a:xfrm>
              <a:off x="5333200" y="1007475"/>
              <a:ext cx="929950" cy="165550"/>
            </a:xfrm>
            <a:custGeom>
              <a:rect b="b" l="l" r="r" t="t"/>
              <a:pathLst>
                <a:path extrusionOk="0" h="6622" w="37198">
                  <a:moveTo>
                    <a:pt x="33384" y="1453"/>
                  </a:moveTo>
                  <a:cubicBezTo>
                    <a:pt x="33662" y="971"/>
                    <a:pt x="33928" y="489"/>
                    <a:pt x="34180" y="9"/>
                  </a:cubicBezTo>
                  <a:lnTo>
                    <a:pt x="33213" y="1"/>
                  </a:lnTo>
                  <a:lnTo>
                    <a:pt x="32203" y="28"/>
                  </a:lnTo>
                  <a:cubicBezTo>
                    <a:pt x="31211" y="511"/>
                    <a:pt x="30231" y="992"/>
                    <a:pt x="29265" y="1473"/>
                  </a:cubicBezTo>
                  <a:cubicBezTo>
                    <a:pt x="28563" y="1479"/>
                    <a:pt x="27812" y="1528"/>
                    <a:pt x="27069" y="1572"/>
                  </a:cubicBezTo>
                  <a:cubicBezTo>
                    <a:pt x="26320" y="1624"/>
                    <a:pt x="25618" y="1637"/>
                    <a:pt x="24839" y="1718"/>
                  </a:cubicBezTo>
                  <a:cubicBezTo>
                    <a:pt x="24988" y="1291"/>
                    <a:pt x="25124" y="864"/>
                    <a:pt x="25247" y="442"/>
                  </a:cubicBezTo>
                  <a:cubicBezTo>
                    <a:pt x="24539" y="511"/>
                    <a:pt x="23854" y="562"/>
                    <a:pt x="23117" y="661"/>
                  </a:cubicBezTo>
                  <a:cubicBezTo>
                    <a:pt x="22193" y="1167"/>
                    <a:pt x="21281" y="1671"/>
                    <a:pt x="20383" y="2174"/>
                  </a:cubicBezTo>
                  <a:cubicBezTo>
                    <a:pt x="18860" y="2337"/>
                    <a:pt x="17226" y="2611"/>
                    <a:pt x="15654" y="2838"/>
                  </a:cubicBezTo>
                  <a:cubicBezTo>
                    <a:pt x="15680" y="2467"/>
                    <a:pt x="15693" y="2101"/>
                    <a:pt x="15692" y="1737"/>
                  </a:cubicBezTo>
                  <a:lnTo>
                    <a:pt x="13452" y="2135"/>
                  </a:lnTo>
                  <a:cubicBezTo>
                    <a:pt x="12603" y="2657"/>
                    <a:pt x="11766" y="3176"/>
                    <a:pt x="10941" y="3693"/>
                  </a:cubicBezTo>
                  <a:cubicBezTo>
                    <a:pt x="10119" y="3860"/>
                    <a:pt x="9315" y="4009"/>
                    <a:pt x="8483" y="4191"/>
                  </a:cubicBezTo>
                  <a:lnTo>
                    <a:pt x="5993" y="4746"/>
                  </a:lnTo>
                  <a:cubicBezTo>
                    <a:pt x="5921" y="4428"/>
                    <a:pt x="5824" y="4115"/>
                    <a:pt x="5703" y="3812"/>
                  </a:cubicBezTo>
                  <a:lnTo>
                    <a:pt x="3370" y="4390"/>
                  </a:lnTo>
                  <a:cubicBezTo>
                    <a:pt x="2613" y="4901"/>
                    <a:pt x="1857" y="5425"/>
                    <a:pt x="1112" y="5950"/>
                  </a:cubicBezTo>
                  <a:lnTo>
                    <a:pt x="343" y="6156"/>
                  </a:lnTo>
                  <a:lnTo>
                    <a:pt x="1" y="6621"/>
                  </a:lnTo>
                  <a:cubicBezTo>
                    <a:pt x="4042" y="5548"/>
                    <a:pt x="7998" y="4647"/>
                    <a:pt x="11831" y="3926"/>
                  </a:cubicBezTo>
                  <a:cubicBezTo>
                    <a:pt x="15701" y="3215"/>
                    <a:pt x="19448" y="2687"/>
                    <a:pt x="23014" y="2363"/>
                  </a:cubicBezTo>
                  <a:cubicBezTo>
                    <a:pt x="26641" y="2033"/>
                    <a:pt x="30102" y="1908"/>
                    <a:pt x="33307" y="2017"/>
                  </a:cubicBezTo>
                  <a:cubicBezTo>
                    <a:pt x="34646" y="2066"/>
                    <a:pt x="35943" y="2153"/>
                    <a:pt x="37197" y="2281"/>
                  </a:cubicBezTo>
                  <a:lnTo>
                    <a:pt x="37197" y="1644"/>
                  </a:lnTo>
                  <a:cubicBezTo>
                    <a:pt x="36632" y="1588"/>
                    <a:pt x="36013" y="1570"/>
                    <a:pt x="35426" y="1532"/>
                  </a:cubicBezTo>
                  <a:cubicBezTo>
                    <a:pt x="34755" y="1496"/>
                    <a:pt x="34099" y="1452"/>
                    <a:pt x="33384" y="1453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" name="Google Shape;342;p15"/>
            <p:cNvSpPr/>
            <p:nvPr/>
          </p:nvSpPr>
          <p:spPr>
            <a:xfrm>
              <a:off x="6248075" y="1141450"/>
              <a:ext cx="15075" cy="11650"/>
            </a:xfrm>
            <a:custGeom>
              <a:rect b="b" l="l" r="r" t="t"/>
              <a:pathLst>
                <a:path extrusionOk="0" h="466" w="603">
                  <a:moveTo>
                    <a:pt x="340" y="465"/>
                  </a:moveTo>
                  <a:lnTo>
                    <a:pt x="602" y="298"/>
                  </a:lnTo>
                  <a:lnTo>
                    <a:pt x="602" y="1"/>
                  </a:lnTo>
                  <a:lnTo>
                    <a:pt x="0" y="38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" name="Google Shape;343;p15"/>
            <p:cNvSpPr/>
            <p:nvPr/>
          </p:nvSpPr>
          <p:spPr>
            <a:xfrm>
              <a:off x="6228175" y="1124900"/>
              <a:ext cx="34975" cy="24400"/>
            </a:xfrm>
            <a:custGeom>
              <a:rect b="b" l="l" r="r" t="t"/>
              <a:pathLst>
                <a:path extrusionOk="0" h="976" w="1399">
                  <a:moveTo>
                    <a:pt x="364" y="976"/>
                  </a:moveTo>
                  <a:lnTo>
                    <a:pt x="1398" y="303"/>
                  </a:lnTo>
                  <a:lnTo>
                    <a:pt x="1398" y="1"/>
                  </a:lnTo>
                  <a:lnTo>
                    <a:pt x="1" y="91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" name="Google Shape;344;p15"/>
            <p:cNvSpPr/>
            <p:nvPr/>
          </p:nvSpPr>
          <p:spPr>
            <a:xfrm>
              <a:off x="6208300" y="1108050"/>
              <a:ext cx="54850" cy="37975"/>
            </a:xfrm>
            <a:custGeom>
              <a:rect b="b" l="l" r="r" t="t"/>
              <a:pathLst>
                <a:path extrusionOk="0" h="1519" w="2194">
                  <a:moveTo>
                    <a:pt x="361" y="1518"/>
                  </a:moveTo>
                  <a:lnTo>
                    <a:pt x="2193" y="309"/>
                  </a:lnTo>
                  <a:lnTo>
                    <a:pt x="2193" y="1"/>
                  </a:lnTo>
                  <a:lnTo>
                    <a:pt x="1" y="145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" name="Google Shape;345;p15"/>
            <p:cNvSpPr/>
            <p:nvPr/>
          </p:nvSpPr>
          <p:spPr>
            <a:xfrm>
              <a:off x="6188450" y="1090925"/>
              <a:ext cx="74700" cy="51800"/>
            </a:xfrm>
            <a:custGeom>
              <a:rect b="b" l="l" r="r" t="t"/>
              <a:pathLst>
                <a:path extrusionOk="0" h="2072" w="2988">
                  <a:moveTo>
                    <a:pt x="363" y="2071"/>
                  </a:moveTo>
                  <a:lnTo>
                    <a:pt x="2987" y="314"/>
                  </a:lnTo>
                  <a:lnTo>
                    <a:pt x="2987" y="0"/>
                  </a:lnTo>
                  <a:lnTo>
                    <a:pt x="1" y="2015"/>
                  </a:lnTo>
                  <a:cubicBezTo>
                    <a:pt x="129" y="2028"/>
                    <a:pt x="242" y="2052"/>
                    <a:pt x="363" y="2071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" name="Google Shape;346;p15"/>
            <p:cNvSpPr/>
            <p:nvPr/>
          </p:nvSpPr>
          <p:spPr>
            <a:xfrm>
              <a:off x="6167500" y="1078800"/>
              <a:ext cx="95650" cy="61200"/>
            </a:xfrm>
            <a:custGeom>
              <a:rect b="b" l="l" r="r" t="t"/>
              <a:pathLst>
                <a:path extrusionOk="0" h="2448" w="3826">
                  <a:moveTo>
                    <a:pt x="1" y="2406"/>
                  </a:moveTo>
                  <a:lnTo>
                    <a:pt x="381" y="2448"/>
                  </a:lnTo>
                  <a:lnTo>
                    <a:pt x="3825" y="106"/>
                  </a:lnTo>
                  <a:lnTo>
                    <a:pt x="3825" y="33"/>
                  </a:lnTo>
                  <a:lnTo>
                    <a:pt x="3512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" name="Google Shape;347;p15"/>
            <p:cNvSpPr/>
            <p:nvPr/>
          </p:nvSpPr>
          <p:spPr>
            <a:xfrm>
              <a:off x="6146675" y="1076525"/>
              <a:ext cx="96500" cy="61150"/>
            </a:xfrm>
            <a:custGeom>
              <a:rect b="b" l="l" r="r" t="t"/>
              <a:pathLst>
                <a:path extrusionOk="0" h="2446" w="3860">
                  <a:moveTo>
                    <a:pt x="3859" y="41"/>
                  </a:moveTo>
                  <a:lnTo>
                    <a:pt x="3457" y="0"/>
                  </a:lnTo>
                  <a:lnTo>
                    <a:pt x="1" y="2402"/>
                  </a:lnTo>
                  <a:lnTo>
                    <a:pt x="379" y="2445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" name="Google Shape;348;p15"/>
            <p:cNvSpPr/>
            <p:nvPr/>
          </p:nvSpPr>
          <p:spPr>
            <a:xfrm>
              <a:off x="6125700" y="1074425"/>
              <a:ext cx="95350" cy="60875"/>
            </a:xfrm>
            <a:custGeom>
              <a:rect b="b" l="l" r="r" t="t"/>
              <a:pathLst>
                <a:path extrusionOk="0" h="2435" w="3814">
                  <a:moveTo>
                    <a:pt x="3814" y="33"/>
                  </a:moveTo>
                  <a:cubicBezTo>
                    <a:pt x="3683" y="18"/>
                    <a:pt x="3543" y="8"/>
                    <a:pt x="3400" y="1"/>
                  </a:cubicBezTo>
                  <a:lnTo>
                    <a:pt x="0" y="2401"/>
                  </a:lnTo>
                  <a:cubicBezTo>
                    <a:pt x="135" y="2408"/>
                    <a:pt x="267" y="2418"/>
                    <a:pt x="389" y="2434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" name="Google Shape;349;p15"/>
            <p:cNvSpPr/>
            <p:nvPr/>
          </p:nvSpPr>
          <p:spPr>
            <a:xfrm>
              <a:off x="6103875" y="1073100"/>
              <a:ext cx="94125" cy="60575"/>
            </a:xfrm>
            <a:custGeom>
              <a:rect b="b" l="l" r="r" t="t"/>
              <a:pathLst>
                <a:path extrusionOk="0" h="2423" w="3765">
                  <a:moveTo>
                    <a:pt x="3764" y="24"/>
                  </a:moveTo>
                  <a:lnTo>
                    <a:pt x="3343" y="0"/>
                  </a:lnTo>
                  <a:lnTo>
                    <a:pt x="0" y="2396"/>
                  </a:lnTo>
                  <a:lnTo>
                    <a:pt x="396" y="242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" name="Google Shape;350;p15"/>
            <p:cNvSpPr/>
            <p:nvPr/>
          </p:nvSpPr>
          <p:spPr>
            <a:xfrm>
              <a:off x="6082175" y="1071750"/>
              <a:ext cx="92650" cy="60475"/>
            </a:xfrm>
            <a:custGeom>
              <a:rect b="b" l="l" r="r" t="t"/>
              <a:pathLst>
                <a:path extrusionOk="0" h="2419" w="3706">
                  <a:moveTo>
                    <a:pt x="3705" y="25"/>
                  </a:moveTo>
                  <a:lnTo>
                    <a:pt x="3286" y="0"/>
                  </a:lnTo>
                  <a:lnTo>
                    <a:pt x="1" y="2392"/>
                  </a:lnTo>
                  <a:lnTo>
                    <a:pt x="394" y="241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" name="Google Shape;351;p15"/>
            <p:cNvSpPr/>
            <p:nvPr/>
          </p:nvSpPr>
          <p:spPr>
            <a:xfrm>
              <a:off x="6060150" y="1070775"/>
              <a:ext cx="91650" cy="59975"/>
            </a:xfrm>
            <a:custGeom>
              <a:rect b="b" l="l" r="r" t="t"/>
              <a:pathLst>
                <a:path extrusionOk="0" h="2399" w="3666">
                  <a:moveTo>
                    <a:pt x="3666" y="10"/>
                  </a:moveTo>
                  <a:lnTo>
                    <a:pt x="3228" y="0"/>
                  </a:lnTo>
                  <a:lnTo>
                    <a:pt x="0" y="2387"/>
                  </a:lnTo>
                  <a:lnTo>
                    <a:pt x="412" y="239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" name="Google Shape;352;p15"/>
            <p:cNvSpPr/>
            <p:nvPr/>
          </p:nvSpPr>
          <p:spPr>
            <a:xfrm>
              <a:off x="6037475" y="1070375"/>
              <a:ext cx="90225" cy="59800"/>
            </a:xfrm>
            <a:custGeom>
              <a:rect b="b" l="l" r="r" t="t"/>
              <a:pathLst>
                <a:path extrusionOk="0" h="2392" w="3609">
                  <a:moveTo>
                    <a:pt x="3608" y="8"/>
                  </a:moveTo>
                  <a:lnTo>
                    <a:pt x="3171" y="1"/>
                  </a:lnTo>
                  <a:lnTo>
                    <a:pt x="1" y="2382"/>
                  </a:lnTo>
                  <a:lnTo>
                    <a:pt x="412" y="239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" name="Google Shape;353;p15"/>
            <p:cNvSpPr/>
            <p:nvPr/>
          </p:nvSpPr>
          <p:spPr>
            <a:xfrm>
              <a:off x="6015000" y="1069950"/>
              <a:ext cx="88700" cy="59650"/>
            </a:xfrm>
            <a:custGeom>
              <a:rect b="b" l="l" r="r" t="t"/>
              <a:pathLst>
                <a:path extrusionOk="0" h="2386" w="3548">
                  <a:moveTo>
                    <a:pt x="3548" y="8"/>
                  </a:moveTo>
                  <a:lnTo>
                    <a:pt x="3113" y="1"/>
                  </a:lnTo>
                  <a:lnTo>
                    <a:pt x="0" y="2375"/>
                  </a:lnTo>
                  <a:lnTo>
                    <a:pt x="409" y="238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" name="Google Shape;354;p15"/>
            <p:cNvSpPr/>
            <p:nvPr/>
          </p:nvSpPr>
          <p:spPr>
            <a:xfrm>
              <a:off x="5991950" y="1069825"/>
              <a:ext cx="87775" cy="59475"/>
            </a:xfrm>
            <a:custGeom>
              <a:rect b="b" l="l" r="r" t="t"/>
              <a:pathLst>
                <a:path extrusionOk="0" h="2379" w="3511">
                  <a:moveTo>
                    <a:pt x="3511" y="1"/>
                  </a:moveTo>
                  <a:lnTo>
                    <a:pt x="3056" y="10"/>
                  </a:lnTo>
                  <a:lnTo>
                    <a:pt x="1" y="2378"/>
                  </a:lnTo>
                  <a:lnTo>
                    <a:pt x="429" y="237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" name="Google Shape;355;p15"/>
            <p:cNvSpPr/>
            <p:nvPr/>
          </p:nvSpPr>
          <p:spPr>
            <a:xfrm>
              <a:off x="5968550" y="1070350"/>
              <a:ext cx="86250" cy="59300"/>
            </a:xfrm>
            <a:custGeom>
              <a:rect b="b" l="l" r="r" t="t"/>
              <a:pathLst>
                <a:path extrusionOk="0" h="2372" w="3450">
                  <a:moveTo>
                    <a:pt x="3449" y="1"/>
                  </a:moveTo>
                  <a:lnTo>
                    <a:pt x="2998" y="9"/>
                  </a:lnTo>
                  <a:lnTo>
                    <a:pt x="1" y="2371"/>
                  </a:lnTo>
                  <a:lnTo>
                    <a:pt x="426" y="2365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" name="Google Shape;356;p15"/>
            <p:cNvSpPr/>
            <p:nvPr/>
          </p:nvSpPr>
          <p:spPr>
            <a:xfrm>
              <a:off x="5945300" y="1070850"/>
              <a:ext cx="84700" cy="59075"/>
            </a:xfrm>
            <a:custGeom>
              <a:rect b="b" l="l" r="r" t="t"/>
              <a:pathLst>
                <a:path extrusionOk="0" h="2363" w="3388">
                  <a:moveTo>
                    <a:pt x="3387" y="1"/>
                  </a:moveTo>
                  <a:lnTo>
                    <a:pt x="2939" y="9"/>
                  </a:lnTo>
                  <a:lnTo>
                    <a:pt x="1" y="2363"/>
                  </a:lnTo>
                  <a:lnTo>
                    <a:pt x="423" y="235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" name="Google Shape;357;p15"/>
            <p:cNvSpPr/>
            <p:nvPr/>
          </p:nvSpPr>
          <p:spPr>
            <a:xfrm>
              <a:off x="5921375" y="1071575"/>
              <a:ext cx="83725" cy="59300"/>
            </a:xfrm>
            <a:custGeom>
              <a:rect b="b" l="l" r="r" t="t"/>
              <a:pathLst>
                <a:path extrusionOk="0" h="2372" w="3349">
                  <a:moveTo>
                    <a:pt x="3348" y="0"/>
                  </a:moveTo>
                  <a:lnTo>
                    <a:pt x="2882" y="26"/>
                  </a:lnTo>
                  <a:lnTo>
                    <a:pt x="0" y="2372"/>
                  </a:lnTo>
                  <a:lnTo>
                    <a:pt x="442" y="234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" name="Google Shape;358;p15"/>
            <p:cNvSpPr/>
            <p:nvPr/>
          </p:nvSpPr>
          <p:spPr>
            <a:xfrm>
              <a:off x="5897250" y="1072975"/>
              <a:ext cx="82200" cy="59075"/>
            </a:xfrm>
            <a:custGeom>
              <a:rect b="b" l="l" r="r" t="t"/>
              <a:pathLst>
                <a:path extrusionOk="0" h="2363" w="3288">
                  <a:moveTo>
                    <a:pt x="3288" y="1"/>
                  </a:moveTo>
                  <a:lnTo>
                    <a:pt x="2823" y="26"/>
                  </a:lnTo>
                  <a:lnTo>
                    <a:pt x="1" y="2363"/>
                  </a:lnTo>
                  <a:lnTo>
                    <a:pt x="439" y="234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" name="Google Shape;359;p15"/>
            <p:cNvSpPr/>
            <p:nvPr/>
          </p:nvSpPr>
          <p:spPr>
            <a:xfrm>
              <a:off x="5873275" y="1074375"/>
              <a:ext cx="80675" cy="58850"/>
            </a:xfrm>
            <a:custGeom>
              <a:rect b="b" l="l" r="r" t="t"/>
              <a:pathLst>
                <a:path extrusionOk="0" h="2354" w="3227">
                  <a:moveTo>
                    <a:pt x="3226" y="1"/>
                  </a:moveTo>
                  <a:lnTo>
                    <a:pt x="2765" y="26"/>
                  </a:lnTo>
                  <a:lnTo>
                    <a:pt x="1" y="2353"/>
                  </a:lnTo>
                  <a:lnTo>
                    <a:pt x="437" y="233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" name="Google Shape;360;p15"/>
            <p:cNvSpPr/>
            <p:nvPr/>
          </p:nvSpPr>
          <p:spPr>
            <a:xfrm>
              <a:off x="5848575" y="1076100"/>
              <a:ext cx="79650" cy="59025"/>
            </a:xfrm>
            <a:custGeom>
              <a:rect b="b" l="l" r="r" t="t"/>
              <a:pathLst>
                <a:path extrusionOk="0" h="2361" w="3186">
                  <a:moveTo>
                    <a:pt x="3185" y="0"/>
                  </a:moveTo>
                  <a:lnTo>
                    <a:pt x="2706" y="42"/>
                  </a:lnTo>
                  <a:lnTo>
                    <a:pt x="1" y="2360"/>
                  </a:lnTo>
                  <a:lnTo>
                    <a:pt x="453" y="232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" name="Google Shape;361;p15"/>
            <p:cNvSpPr/>
            <p:nvPr/>
          </p:nvSpPr>
          <p:spPr>
            <a:xfrm>
              <a:off x="5823775" y="1078400"/>
              <a:ext cx="78125" cy="58775"/>
            </a:xfrm>
            <a:custGeom>
              <a:rect b="b" l="l" r="r" t="t"/>
              <a:pathLst>
                <a:path extrusionOk="0" h="2351" w="3125">
                  <a:moveTo>
                    <a:pt x="3124" y="1"/>
                  </a:moveTo>
                  <a:lnTo>
                    <a:pt x="2648" y="42"/>
                  </a:lnTo>
                  <a:lnTo>
                    <a:pt x="1" y="2350"/>
                  </a:lnTo>
                  <a:lnTo>
                    <a:pt x="450" y="231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" name="Google Shape;362;p15"/>
            <p:cNvSpPr/>
            <p:nvPr/>
          </p:nvSpPr>
          <p:spPr>
            <a:xfrm>
              <a:off x="5799150" y="1080700"/>
              <a:ext cx="76575" cy="58475"/>
            </a:xfrm>
            <a:custGeom>
              <a:rect b="b" l="l" r="r" t="t"/>
              <a:pathLst>
                <a:path extrusionOk="0" h="2339" w="3063">
                  <a:moveTo>
                    <a:pt x="3062" y="0"/>
                  </a:moveTo>
                  <a:lnTo>
                    <a:pt x="2589" y="42"/>
                  </a:lnTo>
                  <a:lnTo>
                    <a:pt x="0" y="2338"/>
                  </a:lnTo>
                  <a:lnTo>
                    <a:pt x="448" y="230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" name="Google Shape;363;p15"/>
            <p:cNvSpPr/>
            <p:nvPr/>
          </p:nvSpPr>
          <p:spPr>
            <a:xfrm>
              <a:off x="5773700" y="1083350"/>
              <a:ext cx="75550" cy="58600"/>
            </a:xfrm>
            <a:custGeom>
              <a:rect b="b" l="l" r="r" t="t"/>
              <a:pathLst>
                <a:path extrusionOk="0" h="2344" w="3022">
                  <a:moveTo>
                    <a:pt x="3021" y="1"/>
                  </a:moveTo>
                  <a:lnTo>
                    <a:pt x="2531" y="59"/>
                  </a:lnTo>
                  <a:lnTo>
                    <a:pt x="1" y="2344"/>
                  </a:lnTo>
                  <a:lnTo>
                    <a:pt x="465" y="229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" name="Google Shape;364;p15"/>
            <p:cNvSpPr/>
            <p:nvPr/>
          </p:nvSpPr>
          <p:spPr>
            <a:xfrm>
              <a:off x="5748325" y="1086550"/>
              <a:ext cx="74000" cy="58275"/>
            </a:xfrm>
            <a:custGeom>
              <a:rect b="b" l="l" r="r" t="t"/>
              <a:pathLst>
                <a:path extrusionOk="0" h="2331" w="2960">
                  <a:moveTo>
                    <a:pt x="2960" y="0"/>
                  </a:moveTo>
                  <a:lnTo>
                    <a:pt x="2472" y="57"/>
                  </a:lnTo>
                  <a:lnTo>
                    <a:pt x="1" y="2331"/>
                  </a:lnTo>
                  <a:lnTo>
                    <a:pt x="461" y="227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65;p15"/>
            <p:cNvSpPr/>
            <p:nvPr/>
          </p:nvSpPr>
          <p:spPr>
            <a:xfrm>
              <a:off x="5723050" y="1089675"/>
              <a:ext cx="72500" cy="58000"/>
            </a:xfrm>
            <a:custGeom>
              <a:rect b="b" l="l" r="r" t="t"/>
              <a:pathLst>
                <a:path extrusionOk="0" h="2320" w="2900">
                  <a:moveTo>
                    <a:pt x="2900" y="1"/>
                  </a:moveTo>
                  <a:lnTo>
                    <a:pt x="2414" y="57"/>
                  </a:lnTo>
                  <a:lnTo>
                    <a:pt x="1" y="2319"/>
                  </a:lnTo>
                  <a:lnTo>
                    <a:pt x="460" y="226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" name="Google Shape;366;p15"/>
            <p:cNvSpPr/>
            <p:nvPr/>
          </p:nvSpPr>
          <p:spPr>
            <a:xfrm>
              <a:off x="5697000" y="1093250"/>
              <a:ext cx="71425" cy="58100"/>
            </a:xfrm>
            <a:custGeom>
              <a:rect b="b" l="l" r="r" t="t"/>
              <a:pathLst>
                <a:path extrusionOk="0" h="2324" w="2857">
                  <a:moveTo>
                    <a:pt x="2856" y="1"/>
                  </a:moveTo>
                  <a:lnTo>
                    <a:pt x="2356" y="73"/>
                  </a:lnTo>
                  <a:lnTo>
                    <a:pt x="0" y="2324"/>
                  </a:lnTo>
                  <a:lnTo>
                    <a:pt x="474" y="225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" name="Google Shape;367;p15"/>
            <p:cNvSpPr/>
            <p:nvPr/>
          </p:nvSpPr>
          <p:spPr>
            <a:xfrm>
              <a:off x="5671025" y="1097250"/>
              <a:ext cx="69900" cy="57775"/>
            </a:xfrm>
            <a:custGeom>
              <a:rect b="b" l="l" r="r" t="t"/>
              <a:pathLst>
                <a:path extrusionOk="0" h="2311" w="2796">
                  <a:moveTo>
                    <a:pt x="2796" y="1"/>
                  </a:moveTo>
                  <a:lnTo>
                    <a:pt x="2299" y="73"/>
                  </a:lnTo>
                  <a:lnTo>
                    <a:pt x="1" y="2310"/>
                  </a:lnTo>
                  <a:lnTo>
                    <a:pt x="473" y="224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" name="Google Shape;368;p15"/>
            <p:cNvSpPr/>
            <p:nvPr/>
          </p:nvSpPr>
          <p:spPr>
            <a:xfrm>
              <a:off x="5645200" y="1101250"/>
              <a:ext cx="68400" cy="57425"/>
            </a:xfrm>
            <a:custGeom>
              <a:rect b="b" l="l" r="r" t="t"/>
              <a:pathLst>
                <a:path extrusionOk="0" h="2297" w="2736">
                  <a:moveTo>
                    <a:pt x="2736" y="1"/>
                  </a:moveTo>
                  <a:lnTo>
                    <a:pt x="2240" y="72"/>
                  </a:lnTo>
                  <a:lnTo>
                    <a:pt x="1" y="2297"/>
                  </a:lnTo>
                  <a:lnTo>
                    <a:pt x="469" y="223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" name="Google Shape;369;p15"/>
            <p:cNvSpPr/>
            <p:nvPr/>
          </p:nvSpPr>
          <p:spPr>
            <a:xfrm>
              <a:off x="5618600" y="1105700"/>
              <a:ext cx="67300" cy="57475"/>
            </a:xfrm>
            <a:custGeom>
              <a:rect b="b" l="l" r="r" t="t"/>
              <a:pathLst>
                <a:path extrusionOk="0" h="2299" w="2692">
                  <a:moveTo>
                    <a:pt x="2692" y="1"/>
                  </a:moveTo>
                  <a:lnTo>
                    <a:pt x="2182" y="88"/>
                  </a:lnTo>
                  <a:lnTo>
                    <a:pt x="0" y="2299"/>
                  </a:lnTo>
                  <a:lnTo>
                    <a:pt x="484" y="221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" name="Google Shape;370;p15"/>
            <p:cNvSpPr/>
            <p:nvPr/>
          </p:nvSpPr>
          <p:spPr>
            <a:xfrm>
              <a:off x="5592100" y="1110525"/>
              <a:ext cx="65825" cy="57125"/>
            </a:xfrm>
            <a:custGeom>
              <a:rect b="b" l="l" r="r" t="t"/>
              <a:pathLst>
                <a:path extrusionOk="0" h="2285" w="2633">
                  <a:moveTo>
                    <a:pt x="2632" y="1"/>
                  </a:moveTo>
                  <a:lnTo>
                    <a:pt x="2126" y="88"/>
                  </a:lnTo>
                  <a:lnTo>
                    <a:pt x="1" y="2285"/>
                  </a:lnTo>
                  <a:lnTo>
                    <a:pt x="482" y="220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" name="Google Shape;371;p15"/>
            <p:cNvSpPr/>
            <p:nvPr/>
          </p:nvSpPr>
          <p:spPr>
            <a:xfrm>
              <a:off x="5565750" y="1115325"/>
              <a:ext cx="64325" cy="56750"/>
            </a:xfrm>
            <a:custGeom>
              <a:rect b="b" l="l" r="r" t="t"/>
              <a:pathLst>
                <a:path extrusionOk="0" h="2270" w="2573">
                  <a:moveTo>
                    <a:pt x="2572" y="0"/>
                  </a:moveTo>
                  <a:lnTo>
                    <a:pt x="2068" y="88"/>
                  </a:lnTo>
                  <a:lnTo>
                    <a:pt x="1" y="2270"/>
                  </a:lnTo>
                  <a:lnTo>
                    <a:pt x="480" y="219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" name="Google Shape;372;p15"/>
            <p:cNvSpPr/>
            <p:nvPr/>
          </p:nvSpPr>
          <p:spPr>
            <a:xfrm>
              <a:off x="5538700" y="1120575"/>
              <a:ext cx="63200" cy="56800"/>
            </a:xfrm>
            <a:custGeom>
              <a:rect b="b" l="l" r="r" t="t"/>
              <a:pathLst>
                <a:path extrusionOk="0" h="2272" w="2528">
                  <a:moveTo>
                    <a:pt x="2527" y="1"/>
                  </a:moveTo>
                  <a:lnTo>
                    <a:pt x="2010" y="104"/>
                  </a:lnTo>
                  <a:lnTo>
                    <a:pt x="0" y="2271"/>
                  </a:lnTo>
                  <a:lnTo>
                    <a:pt x="492" y="2175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" name="Google Shape;373;p15"/>
            <p:cNvSpPr/>
            <p:nvPr/>
          </p:nvSpPr>
          <p:spPr>
            <a:xfrm>
              <a:off x="5511750" y="1126225"/>
              <a:ext cx="61725" cy="56375"/>
            </a:xfrm>
            <a:custGeom>
              <a:rect b="b" l="l" r="r" t="t"/>
              <a:pathLst>
                <a:path extrusionOk="0" h="2255" w="2469">
                  <a:moveTo>
                    <a:pt x="2468" y="0"/>
                  </a:moveTo>
                  <a:lnTo>
                    <a:pt x="1953" y="102"/>
                  </a:lnTo>
                  <a:lnTo>
                    <a:pt x="1" y="2255"/>
                  </a:lnTo>
                  <a:lnTo>
                    <a:pt x="490" y="216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" name="Google Shape;374;p15"/>
            <p:cNvSpPr/>
            <p:nvPr/>
          </p:nvSpPr>
          <p:spPr>
            <a:xfrm>
              <a:off x="5484950" y="1131800"/>
              <a:ext cx="60250" cy="56025"/>
            </a:xfrm>
            <a:custGeom>
              <a:rect b="b" l="l" r="r" t="t"/>
              <a:pathLst>
                <a:path extrusionOk="0" h="2241" w="2410">
                  <a:moveTo>
                    <a:pt x="2409" y="0"/>
                  </a:moveTo>
                  <a:lnTo>
                    <a:pt x="1895" y="103"/>
                  </a:lnTo>
                  <a:lnTo>
                    <a:pt x="1" y="2240"/>
                  </a:lnTo>
                  <a:lnTo>
                    <a:pt x="488" y="214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" name="Google Shape;375;p15"/>
            <p:cNvSpPr/>
            <p:nvPr/>
          </p:nvSpPr>
          <p:spPr>
            <a:xfrm>
              <a:off x="5457525" y="1137850"/>
              <a:ext cx="59050" cy="55975"/>
            </a:xfrm>
            <a:custGeom>
              <a:rect b="b" l="l" r="r" t="t"/>
              <a:pathLst>
                <a:path extrusionOk="0" h="2239" w="2362">
                  <a:moveTo>
                    <a:pt x="2361" y="1"/>
                  </a:moveTo>
                  <a:lnTo>
                    <a:pt x="1837" y="118"/>
                  </a:lnTo>
                  <a:lnTo>
                    <a:pt x="1" y="2238"/>
                  </a:lnTo>
                  <a:lnTo>
                    <a:pt x="499" y="212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" name="Google Shape;376;p15"/>
            <p:cNvSpPr/>
            <p:nvPr/>
          </p:nvSpPr>
          <p:spPr>
            <a:xfrm>
              <a:off x="5430225" y="1144250"/>
              <a:ext cx="57550" cy="55550"/>
            </a:xfrm>
            <a:custGeom>
              <a:rect b="b" l="l" r="r" t="t"/>
              <a:pathLst>
                <a:path extrusionOk="0" h="2222" w="2302">
                  <a:moveTo>
                    <a:pt x="2301" y="1"/>
                  </a:moveTo>
                  <a:lnTo>
                    <a:pt x="1779" y="116"/>
                  </a:lnTo>
                  <a:lnTo>
                    <a:pt x="0" y="2221"/>
                  </a:lnTo>
                  <a:lnTo>
                    <a:pt x="496" y="211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" name="Google Shape;377;p15"/>
            <p:cNvSpPr/>
            <p:nvPr/>
          </p:nvSpPr>
          <p:spPr>
            <a:xfrm>
              <a:off x="5403000" y="1150600"/>
              <a:ext cx="56100" cy="55175"/>
            </a:xfrm>
            <a:custGeom>
              <a:rect b="b" l="l" r="r" t="t"/>
              <a:pathLst>
                <a:path extrusionOk="0" h="2207" w="2244">
                  <a:moveTo>
                    <a:pt x="2244" y="0"/>
                  </a:moveTo>
                  <a:lnTo>
                    <a:pt x="1721" y="118"/>
                  </a:lnTo>
                  <a:lnTo>
                    <a:pt x="1" y="2207"/>
                  </a:lnTo>
                  <a:lnTo>
                    <a:pt x="496" y="209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" name="Google Shape;378;p15"/>
            <p:cNvSpPr/>
            <p:nvPr/>
          </p:nvSpPr>
          <p:spPr>
            <a:xfrm>
              <a:off x="5375225" y="1157450"/>
              <a:ext cx="54900" cy="55075"/>
            </a:xfrm>
            <a:custGeom>
              <a:rect b="b" l="l" r="r" t="t"/>
              <a:pathLst>
                <a:path extrusionOk="0" h="2203" w="2196">
                  <a:moveTo>
                    <a:pt x="2195" y="0"/>
                  </a:moveTo>
                  <a:lnTo>
                    <a:pt x="1664" y="130"/>
                  </a:lnTo>
                  <a:lnTo>
                    <a:pt x="1" y="2202"/>
                  </a:lnTo>
                  <a:lnTo>
                    <a:pt x="505" y="208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" name="Google Shape;379;p15"/>
            <p:cNvSpPr/>
            <p:nvPr/>
          </p:nvSpPr>
          <p:spPr>
            <a:xfrm>
              <a:off x="5347600" y="1164575"/>
              <a:ext cx="53375" cy="54625"/>
            </a:xfrm>
            <a:custGeom>
              <a:rect b="b" l="l" r="r" t="t"/>
              <a:pathLst>
                <a:path extrusionOk="0" h="2185" w="2135">
                  <a:moveTo>
                    <a:pt x="2134" y="1"/>
                  </a:moveTo>
                  <a:lnTo>
                    <a:pt x="1606" y="130"/>
                  </a:lnTo>
                  <a:lnTo>
                    <a:pt x="1" y="2185"/>
                  </a:lnTo>
                  <a:lnTo>
                    <a:pt x="502" y="206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" name="Google Shape;380;p15"/>
            <p:cNvSpPr/>
            <p:nvPr/>
          </p:nvSpPr>
          <p:spPr>
            <a:xfrm>
              <a:off x="5320000" y="1171675"/>
              <a:ext cx="51925" cy="54300"/>
            </a:xfrm>
            <a:custGeom>
              <a:rect b="b" l="l" r="r" t="t"/>
              <a:pathLst>
                <a:path extrusionOk="0" h="2172" w="2077">
                  <a:moveTo>
                    <a:pt x="2077" y="1"/>
                  </a:moveTo>
                  <a:cubicBezTo>
                    <a:pt x="1900" y="45"/>
                    <a:pt x="1728" y="83"/>
                    <a:pt x="1547" y="134"/>
                  </a:cubicBezTo>
                  <a:lnTo>
                    <a:pt x="0" y="2171"/>
                  </a:lnTo>
                  <a:cubicBezTo>
                    <a:pt x="173" y="2123"/>
                    <a:pt x="335" y="2088"/>
                    <a:pt x="504" y="2046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" name="Google Shape;381;p15"/>
            <p:cNvSpPr/>
            <p:nvPr/>
          </p:nvSpPr>
          <p:spPr>
            <a:xfrm>
              <a:off x="5291950" y="1179300"/>
              <a:ext cx="50650" cy="54100"/>
            </a:xfrm>
            <a:custGeom>
              <a:rect b="b" l="l" r="r" t="t"/>
              <a:pathLst>
                <a:path extrusionOk="0" h="2164" w="2026">
                  <a:moveTo>
                    <a:pt x="2026" y="0"/>
                  </a:moveTo>
                  <a:lnTo>
                    <a:pt x="1490" y="143"/>
                  </a:lnTo>
                  <a:lnTo>
                    <a:pt x="1" y="2163"/>
                  </a:lnTo>
                  <a:lnTo>
                    <a:pt x="510" y="202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" name="Google Shape;382;p15"/>
            <p:cNvSpPr/>
            <p:nvPr/>
          </p:nvSpPr>
          <p:spPr>
            <a:xfrm>
              <a:off x="5275450" y="1183950"/>
              <a:ext cx="49750" cy="53800"/>
            </a:xfrm>
            <a:custGeom>
              <a:rect b="b" l="l" r="r" t="t"/>
              <a:pathLst>
                <a:path extrusionOk="0" h="2152" w="1990">
                  <a:moveTo>
                    <a:pt x="1990" y="1"/>
                  </a:moveTo>
                  <a:lnTo>
                    <a:pt x="1455" y="143"/>
                  </a:lnTo>
                  <a:lnTo>
                    <a:pt x="0" y="2152"/>
                  </a:lnTo>
                  <a:lnTo>
                    <a:pt x="508" y="201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" name="Google Shape;383;p15"/>
            <p:cNvSpPr/>
            <p:nvPr/>
          </p:nvSpPr>
          <p:spPr>
            <a:xfrm>
              <a:off x="5247600" y="1191800"/>
              <a:ext cx="48225" cy="53300"/>
            </a:xfrm>
            <a:custGeom>
              <a:rect b="b" l="l" r="r" t="t"/>
              <a:pathLst>
                <a:path extrusionOk="0" h="2132" w="1929">
                  <a:moveTo>
                    <a:pt x="1929" y="0"/>
                  </a:moveTo>
                  <a:lnTo>
                    <a:pt x="1397" y="142"/>
                  </a:lnTo>
                  <a:lnTo>
                    <a:pt x="0" y="2132"/>
                  </a:lnTo>
                  <a:lnTo>
                    <a:pt x="506" y="199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" name="Google Shape;384;p15"/>
            <p:cNvSpPr/>
            <p:nvPr/>
          </p:nvSpPr>
          <p:spPr>
            <a:xfrm>
              <a:off x="5219375" y="1199875"/>
              <a:ext cx="47025" cy="53175"/>
            </a:xfrm>
            <a:custGeom>
              <a:rect b="b" l="l" r="r" t="t"/>
              <a:pathLst>
                <a:path extrusionOk="0" h="2127" w="1881">
                  <a:moveTo>
                    <a:pt x="1880" y="1"/>
                  </a:moveTo>
                  <a:lnTo>
                    <a:pt x="1339" y="157"/>
                  </a:lnTo>
                  <a:lnTo>
                    <a:pt x="0" y="2127"/>
                  </a:lnTo>
                  <a:lnTo>
                    <a:pt x="515" y="198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" name="Google Shape;385;p15"/>
            <p:cNvSpPr/>
            <p:nvPr/>
          </p:nvSpPr>
          <p:spPr>
            <a:xfrm>
              <a:off x="5191150" y="1208425"/>
              <a:ext cx="45525" cy="52725"/>
            </a:xfrm>
            <a:custGeom>
              <a:rect b="b" l="l" r="r" t="t"/>
              <a:pathLst>
                <a:path extrusionOk="0" h="2109" w="1821">
                  <a:moveTo>
                    <a:pt x="1820" y="1"/>
                  </a:moveTo>
                  <a:lnTo>
                    <a:pt x="1281" y="156"/>
                  </a:lnTo>
                  <a:lnTo>
                    <a:pt x="1" y="2108"/>
                  </a:lnTo>
                  <a:lnTo>
                    <a:pt x="513" y="196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" name="Google Shape;386;p15"/>
            <p:cNvSpPr/>
            <p:nvPr/>
          </p:nvSpPr>
          <p:spPr>
            <a:xfrm>
              <a:off x="5163050" y="1216975"/>
              <a:ext cx="44000" cy="52200"/>
            </a:xfrm>
            <a:custGeom>
              <a:rect b="b" l="l" r="r" t="t"/>
              <a:pathLst>
                <a:path extrusionOk="0" h="2088" w="1760">
                  <a:moveTo>
                    <a:pt x="1760" y="0"/>
                  </a:moveTo>
                  <a:lnTo>
                    <a:pt x="1223" y="155"/>
                  </a:lnTo>
                  <a:lnTo>
                    <a:pt x="1" y="2087"/>
                  </a:lnTo>
                  <a:lnTo>
                    <a:pt x="512" y="194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" name="Google Shape;387;p15"/>
            <p:cNvSpPr/>
            <p:nvPr/>
          </p:nvSpPr>
          <p:spPr>
            <a:xfrm>
              <a:off x="5134575" y="1225800"/>
              <a:ext cx="42750" cy="52050"/>
            </a:xfrm>
            <a:custGeom>
              <a:rect b="b" l="l" r="r" t="t"/>
              <a:pathLst>
                <a:path extrusionOk="0" h="2082" w="1710">
                  <a:moveTo>
                    <a:pt x="1710" y="1"/>
                  </a:moveTo>
                  <a:lnTo>
                    <a:pt x="1165" y="169"/>
                  </a:lnTo>
                  <a:lnTo>
                    <a:pt x="1" y="2082"/>
                  </a:lnTo>
                  <a:lnTo>
                    <a:pt x="519" y="192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" name="Google Shape;388;p15"/>
            <p:cNvSpPr/>
            <p:nvPr/>
          </p:nvSpPr>
          <p:spPr>
            <a:xfrm>
              <a:off x="5106175" y="1235050"/>
              <a:ext cx="41250" cy="51525"/>
            </a:xfrm>
            <a:custGeom>
              <a:rect b="b" l="l" r="r" t="t"/>
              <a:pathLst>
                <a:path extrusionOk="0" h="2061" w="1650">
                  <a:moveTo>
                    <a:pt x="1649" y="1"/>
                  </a:moveTo>
                  <a:lnTo>
                    <a:pt x="1107" y="168"/>
                  </a:lnTo>
                  <a:lnTo>
                    <a:pt x="0" y="2060"/>
                  </a:lnTo>
                  <a:lnTo>
                    <a:pt x="516" y="190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" name="Google Shape;389;p15"/>
            <p:cNvSpPr/>
            <p:nvPr/>
          </p:nvSpPr>
          <p:spPr>
            <a:xfrm>
              <a:off x="5077825" y="1244250"/>
              <a:ext cx="39775" cy="51025"/>
            </a:xfrm>
            <a:custGeom>
              <a:rect b="b" l="l" r="r" t="t"/>
              <a:pathLst>
                <a:path extrusionOk="0" h="2041" w="1591">
                  <a:moveTo>
                    <a:pt x="1590" y="0"/>
                  </a:moveTo>
                  <a:lnTo>
                    <a:pt x="1049" y="169"/>
                  </a:lnTo>
                  <a:lnTo>
                    <a:pt x="0" y="2041"/>
                  </a:lnTo>
                  <a:lnTo>
                    <a:pt x="516" y="188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" name="Google Shape;390;p15"/>
            <p:cNvSpPr/>
            <p:nvPr/>
          </p:nvSpPr>
          <p:spPr>
            <a:xfrm>
              <a:off x="5049175" y="1253850"/>
              <a:ext cx="38450" cy="50800"/>
            </a:xfrm>
            <a:custGeom>
              <a:rect b="b" l="l" r="r" t="t"/>
              <a:pathLst>
                <a:path extrusionOk="0" h="2032" w="1538">
                  <a:moveTo>
                    <a:pt x="1538" y="0"/>
                  </a:moveTo>
                  <a:lnTo>
                    <a:pt x="991" y="179"/>
                  </a:lnTo>
                  <a:lnTo>
                    <a:pt x="0" y="2032"/>
                  </a:lnTo>
                  <a:lnTo>
                    <a:pt x="521" y="186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" name="Google Shape;391;p15"/>
            <p:cNvSpPr/>
            <p:nvPr/>
          </p:nvSpPr>
          <p:spPr>
            <a:xfrm>
              <a:off x="5020600" y="1263725"/>
              <a:ext cx="37000" cy="50275"/>
            </a:xfrm>
            <a:custGeom>
              <a:rect b="b" l="l" r="r" t="t"/>
              <a:pathLst>
                <a:path extrusionOk="0" h="2011" w="1480">
                  <a:moveTo>
                    <a:pt x="1479" y="0"/>
                  </a:moveTo>
                  <a:lnTo>
                    <a:pt x="934" y="179"/>
                  </a:lnTo>
                  <a:lnTo>
                    <a:pt x="1" y="2011"/>
                  </a:lnTo>
                  <a:lnTo>
                    <a:pt x="519" y="184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" name="Google Shape;392;p15"/>
            <p:cNvSpPr/>
            <p:nvPr/>
          </p:nvSpPr>
          <p:spPr>
            <a:xfrm>
              <a:off x="4992025" y="1273575"/>
              <a:ext cx="35575" cy="49850"/>
            </a:xfrm>
            <a:custGeom>
              <a:rect b="b" l="l" r="r" t="t"/>
              <a:pathLst>
                <a:path extrusionOk="0" h="1994" w="1423">
                  <a:moveTo>
                    <a:pt x="1423" y="0"/>
                  </a:moveTo>
                  <a:cubicBezTo>
                    <a:pt x="1242" y="58"/>
                    <a:pt x="1061" y="118"/>
                    <a:pt x="876" y="185"/>
                  </a:cubicBezTo>
                  <a:lnTo>
                    <a:pt x="0" y="1994"/>
                  </a:lnTo>
                  <a:cubicBezTo>
                    <a:pt x="176" y="1932"/>
                    <a:pt x="349" y="1876"/>
                    <a:pt x="521" y="1819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" name="Google Shape;393;p15"/>
            <p:cNvSpPr/>
            <p:nvPr/>
          </p:nvSpPr>
          <p:spPr>
            <a:xfrm>
              <a:off x="4963275" y="1283925"/>
              <a:ext cx="34200" cy="49475"/>
            </a:xfrm>
            <a:custGeom>
              <a:rect b="b" l="l" r="r" t="t"/>
              <a:pathLst>
                <a:path extrusionOk="0" h="1979" w="1368">
                  <a:moveTo>
                    <a:pt x="1367" y="0"/>
                  </a:moveTo>
                  <a:lnTo>
                    <a:pt x="818" y="191"/>
                  </a:lnTo>
                  <a:lnTo>
                    <a:pt x="0" y="1979"/>
                  </a:lnTo>
                  <a:lnTo>
                    <a:pt x="523" y="179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" name="Google Shape;394;p15"/>
            <p:cNvSpPr/>
            <p:nvPr/>
          </p:nvSpPr>
          <p:spPr>
            <a:xfrm>
              <a:off x="4934575" y="1294400"/>
              <a:ext cx="32725" cy="48925"/>
            </a:xfrm>
            <a:custGeom>
              <a:rect b="b" l="l" r="r" t="t"/>
              <a:pathLst>
                <a:path extrusionOk="0" h="1957" w="1309">
                  <a:moveTo>
                    <a:pt x="1308" y="0"/>
                  </a:moveTo>
                  <a:lnTo>
                    <a:pt x="761" y="191"/>
                  </a:lnTo>
                  <a:lnTo>
                    <a:pt x="0" y="1957"/>
                  </a:lnTo>
                  <a:lnTo>
                    <a:pt x="522" y="177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" name="Google Shape;395;p15"/>
            <p:cNvSpPr/>
            <p:nvPr/>
          </p:nvSpPr>
          <p:spPr>
            <a:xfrm>
              <a:off x="4905850" y="1304850"/>
              <a:ext cx="31350" cy="48650"/>
            </a:xfrm>
            <a:custGeom>
              <a:rect b="b" l="l" r="r" t="t"/>
              <a:pathLst>
                <a:path extrusionOk="0" h="1946" w="1254">
                  <a:moveTo>
                    <a:pt x="1254" y="0"/>
                  </a:moveTo>
                  <a:cubicBezTo>
                    <a:pt x="1073" y="63"/>
                    <a:pt x="887" y="134"/>
                    <a:pt x="704" y="200"/>
                  </a:cubicBezTo>
                  <a:lnTo>
                    <a:pt x="0" y="1945"/>
                  </a:lnTo>
                  <a:cubicBezTo>
                    <a:pt x="174" y="1882"/>
                    <a:pt x="351" y="1815"/>
                    <a:pt x="524" y="1756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" name="Google Shape;396;p15"/>
            <p:cNvSpPr/>
            <p:nvPr/>
          </p:nvSpPr>
          <p:spPr>
            <a:xfrm>
              <a:off x="4877000" y="1315900"/>
              <a:ext cx="29925" cy="48125"/>
            </a:xfrm>
            <a:custGeom>
              <a:rect b="b" l="l" r="r" t="t"/>
              <a:pathLst>
                <a:path extrusionOk="0" h="1925" w="1197">
                  <a:moveTo>
                    <a:pt x="0" y="1925"/>
                  </a:moveTo>
                  <a:lnTo>
                    <a:pt x="525" y="1733"/>
                  </a:lnTo>
                  <a:lnTo>
                    <a:pt x="1197" y="1"/>
                  </a:lnTo>
                  <a:lnTo>
                    <a:pt x="647" y="20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" name="Google Shape;397;p15"/>
            <p:cNvSpPr/>
            <p:nvPr/>
          </p:nvSpPr>
          <p:spPr>
            <a:xfrm>
              <a:off x="4848225" y="1326975"/>
              <a:ext cx="28475" cy="47575"/>
            </a:xfrm>
            <a:custGeom>
              <a:rect b="b" l="l" r="r" t="t"/>
              <a:pathLst>
                <a:path extrusionOk="0" h="1903" w="1139">
                  <a:moveTo>
                    <a:pt x="523" y="1711"/>
                  </a:moveTo>
                  <a:lnTo>
                    <a:pt x="1139" y="1"/>
                  </a:lnTo>
                  <a:lnTo>
                    <a:pt x="590" y="202"/>
                  </a:lnTo>
                  <a:lnTo>
                    <a:pt x="0" y="190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" name="Google Shape;398;p15"/>
            <p:cNvSpPr/>
            <p:nvPr/>
          </p:nvSpPr>
          <p:spPr>
            <a:xfrm>
              <a:off x="4819375" y="1338100"/>
              <a:ext cx="27125" cy="47275"/>
            </a:xfrm>
            <a:custGeom>
              <a:rect b="b" l="l" r="r" t="t"/>
              <a:pathLst>
                <a:path extrusionOk="0" h="1891" w="1085">
                  <a:moveTo>
                    <a:pt x="527" y="1688"/>
                  </a:moveTo>
                  <a:lnTo>
                    <a:pt x="1085" y="0"/>
                  </a:lnTo>
                  <a:lnTo>
                    <a:pt x="533" y="213"/>
                  </a:lnTo>
                  <a:lnTo>
                    <a:pt x="0" y="189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" name="Google Shape;399;p15"/>
            <p:cNvSpPr/>
            <p:nvPr/>
          </p:nvSpPr>
          <p:spPr>
            <a:xfrm>
              <a:off x="4790475" y="1349775"/>
              <a:ext cx="25700" cy="46700"/>
            </a:xfrm>
            <a:custGeom>
              <a:rect b="b" l="l" r="r" t="t"/>
              <a:pathLst>
                <a:path extrusionOk="0" h="1868" w="1028">
                  <a:moveTo>
                    <a:pt x="525" y="1666"/>
                  </a:moveTo>
                  <a:lnTo>
                    <a:pt x="1028" y="1"/>
                  </a:lnTo>
                  <a:lnTo>
                    <a:pt x="477" y="214"/>
                  </a:lnTo>
                  <a:lnTo>
                    <a:pt x="1" y="186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" name="Google Shape;400;p15"/>
            <p:cNvSpPr/>
            <p:nvPr/>
          </p:nvSpPr>
          <p:spPr>
            <a:xfrm>
              <a:off x="4761650" y="1361450"/>
              <a:ext cx="24250" cy="46100"/>
            </a:xfrm>
            <a:custGeom>
              <a:rect b="b" l="l" r="r" t="t"/>
              <a:pathLst>
                <a:path extrusionOk="0" h="1844" w="970">
                  <a:moveTo>
                    <a:pt x="524" y="1642"/>
                  </a:moveTo>
                  <a:lnTo>
                    <a:pt x="970" y="0"/>
                  </a:lnTo>
                  <a:lnTo>
                    <a:pt x="421" y="212"/>
                  </a:lnTo>
                  <a:lnTo>
                    <a:pt x="1" y="184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" name="Google Shape;401;p15"/>
            <p:cNvSpPr/>
            <p:nvPr/>
          </p:nvSpPr>
          <p:spPr>
            <a:xfrm>
              <a:off x="4732750" y="1373275"/>
              <a:ext cx="22900" cy="45775"/>
            </a:xfrm>
            <a:custGeom>
              <a:rect b="b" l="l" r="r" t="t"/>
              <a:pathLst>
                <a:path extrusionOk="0" h="1831" w="916">
                  <a:moveTo>
                    <a:pt x="526" y="1618"/>
                  </a:moveTo>
                  <a:lnTo>
                    <a:pt x="916" y="0"/>
                  </a:lnTo>
                  <a:lnTo>
                    <a:pt x="365" y="222"/>
                  </a:lnTo>
                  <a:lnTo>
                    <a:pt x="1" y="183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" name="Google Shape;402;p15"/>
            <p:cNvSpPr/>
            <p:nvPr/>
          </p:nvSpPr>
          <p:spPr>
            <a:xfrm>
              <a:off x="4646100" y="1410175"/>
              <a:ext cx="18700" cy="44225"/>
            </a:xfrm>
            <a:custGeom>
              <a:rect b="b" l="l" r="r" t="t"/>
              <a:pathLst>
                <a:path extrusionOk="0" h="1769" w="748">
                  <a:moveTo>
                    <a:pt x="748" y="1"/>
                  </a:moveTo>
                  <a:lnTo>
                    <a:pt x="197" y="233"/>
                  </a:lnTo>
                  <a:lnTo>
                    <a:pt x="1" y="1769"/>
                  </a:lnTo>
                  <a:lnTo>
                    <a:pt x="526" y="154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" name="Google Shape;403;p15"/>
            <p:cNvSpPr/>
            <p:nvPr/>
          </p:nvSpPr>
          <p:spPr>
            <a:xfrm>
              <a:off x="4617225" y="1422950"/>
              <a:ext cx="17300" cy="43625"/>
            </a:xfrm>
            <a:custGeom>
              <a:rect b="b" l="l" r="r" t="t"/>
              <a:pathLst>
                <a:path extrusionOk="0" h="1745" w="692">
                  <a:moveTo>
                    <a:pt x="692" y="0"/>
                  </a:moveTo>
                  <a:lnTo>
                    <a:pt x="141" y="232"/>
                  </a:lnTo>
                  <a:lnTo>
                    <a:pt x="1" y="1744"/>
                  </a:lnTo>
                  <a:lnTo>
                    <a:pt x="525" y="152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" name="Google Shape;404;p15"/>
            <p:cNvSpPr/>
            <p:nvPr/>
          </p:nvSpPr>
          <p:spPr>
            <a:xfrm>
              <a:off x="4588400" y="1435700"/>
              <a:ext cx="15875" cy="43025"/>
            </a:xfrm>
            <a:custGeom>
              <a:rect b="b" l="l" r="r" t="t"/>
              <a:pathLst>
                <a:path extrusionOk="0" h="1721" w="635">
                  <a:moveTo>
                    <a:pt x="635" y="0"/>
                  </a:moveTo>
                  <a:cubicBezTo>
                    <a:pt x="451" y="79"/>
                    <a:pt x="268" y="153"/>
                    <a:pt x="85" y="235"/>
                  </a:cubicBezTo>
                  <a:lnTo>
                    <a:pt x="1" y="1721"/>
                  </a:lnTo>
                  <a:cubicBezTo>
                    <a:pt x="175" y="1642"/>
                    <a:pt x="349" y="1573"/>
                    <a:pt x="524" y="1499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" name="Google Shape;405;p15"/>
            <p:cNvSpPr/>
            <p:nvPr/>
          </p:nvSpPr>
          <p:spPr>
            <a:xfrm>
              <a:off x="4559550" y="1448800"/>
              <a:ext cx="14500" cy="42625"/>
            </a:xfrm>
            <a:custGeom>
              <a:rect b="b" l="l" r="r" t="t"/>
              <a:pathLst>
                <a:path extrusionOk="0" h="1705" w="580">
                  <a:moveTo>
                    <a:pt x="580" y="0"/>
                  </a:moveTo>
                  <a:lnTo>
                    <a:pt x="30" y="242"/>
                  </a:lnTo>
                  <a:lnTo>
                    <a:pt x="0" y="1704"/>
                  </a:lnTo>
                  <a:lnTo>
                    <a:pt x="525" y="147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" name="Google Shape;406;p15"/>
            <p:cNvSpPr/>
            <p:nvPr/>
          </p:nvSpPr>
          <p:spPr>
            <a:xfrm>
              <a:off x="4530100" y="1462075"/>
              <a:ext cx="13750" cy="41975"/>
            </a:xfrm>
            <a:custGeom>
              <a:rect b="b" l="l" r="r" t="t"/>
              <a:pathLst>
                <a:path extrusionOk="0" h="1679" w="550">
                  <a:moveTo>
                    <a:pt x="550" y="1449"/>
                  </a:moveTo>
                  <a:lnTo>
                    <a:pt x="550" y="0"/>
                  </a:lnTo>
                  <a:lnTo>
                    <a:pt x="0" y="242"/>
                  </a:lnTo>
                  <a:lnTo>
                    <a:pt x="26" y="167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" name="Google Shape;407;p15"/>
            <p:cNvSpPr/>
            <p:nvPr/>
          </p:nvSpPr>
          <p:spPr>
            <a:xfrm>
              <a:off x="4499925" y="1475325"/>
              <a:ext cx="15125" cy="41525"/>
            </a:xfrm>
            <a:custGeom>
              <a:rect b="b" l="l" r="r" t="t"/>
              <a:pathLst>
                <a:path extrusionOk="0" h="1661" w="605">
                  <a:moveTo>
                    <a:pt x="605" y="1425"/>
                  </a:moveTo>
                  <a:lnTo>
                    <a:pt x="549" y="1"/>
                  </a:lnTo>
                  <a:cubicBezTo>
                    <a:pt x="366" y="80"/>
                    <a:pt x="183" y="166"/>
                    <a:pt x="0" y="248"/>
                  </a:cubicBezTo>
                  <a:lnTo>
                    <a:pt x="81" y="1661"/>
                  </a:lnTo>
                  <a:cubicBezTo>
                    <a:pt x="256" y="1582"/>
                    <a:pt x="430" y="1499"/>
                    <a:pt x="605" y="1425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" name="Google Shape;408;p15"/>
            <p:cNvSpPr/>
            <p:nvPr/>
          </p:nvSpPr>
          <p:spPr>
            <a:xfrm>
              <a:off x="4469825" y="1489050"/>
              <a:ext cx="16475" cy="40975"/>
            </a:xfrm>
            <a:custGeom>
              <a:rect b="b" l="l" r="r" t="t"/>
              <a:pathLst>
                <a:path extrusionOk="0" h="1639" w="659">
                  <a:moveTo>
                    <a:pt x="659" y="1399"/>
                  </a:moveTo>
                  <a:lnTo>
                    <a:pt x="548" y="1"/>
                  </a:lnTo>
                  <a:lnTo>
                    <a:pt x="1" y="251"/>
                  </a:lnTo>
                  <a:lnTo>
                    <a:pt x="135" y="163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" name="Google Shape;409;p15"/>
            <p:cNvSpPr/>
            <p:nvPr/>
          </p:nvSpPr>
          <p:spPr>
            <a:xfrm>
              <a:off x="4439725" y="1502825"/>
              <a:ext cx="17825" cy="40300"/>
            </a:xfrm>
            <a:custGeom>
              <a:rect b="b" l="l" r="r" t="t"/>
              <a:pathLst>
                <a:path extrusionOk="0" h="1612" w="713">
                  <a:moveTo>
                    <a:pt x="713" y="1374"/>
                  </a:moveTo>
                  <a:lnTo>
                    <a:pt x="547" y="0"/>
                  </a:lnTo>
                  <a:lnTo>
                    <a:pt x="1" y="251"/>
                  </a:lnTo>
                  <a:lnTo>
                    <a:pt x="190" y="161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" name="Google Shape;410;p15"/>
            <p:cNvSpPr/>
            <p:nvPr/>
          </p:nvSpPr>
          <p:spPr>
            <a:xfrm>
              <a:off x="4409700" y="1516625"/>
              <a:ext cx="19150" cy="39875"/>
            </a:xfrm>
            <a:custGeom>
              <a:rect b="b" l="l" r="r" t="t"/>
              <a:pathLst>
                <a:path extrusionOk="0" h="1595" w="766">
                  <a:moveTo>
                    <a:pt x="766" y="1347"/>
                  </a:moveTo>
                  <a:lnTo>
                    <a:pt x="546" y="0"/>
                  </a:lnTo>
                  <a:lnTo>
                    <a:pt x="0" y="260"/>
                  </a:lnTo>
                  <a:lnTo>
                    <a:pt x="245" y="159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" name="Google Shape;411;p15"/>
            <p:cNvSpPr/>
            <p:nvPr/>
          </p:nvSpPr>
          <p:spPr>
            <a:xfrm>
              <a:off x="4379700" y="1530875"/>
              <a:ext cx="20525" cy="39225"/>
            </a:xfrm>
            <a:custGeom>
              <a:rect b="b" l="l" r="r" t="t"/>
              <a:pathLst>
                <a:path extrusionOk="0" h="1569" w="821">
                  <a:moveTo>
                    <a:pt x="820" y="1321"/>
                  </a:moveTo>
                  <a:lnTo>
                    <a:pt x="546" y="1"/>
                  </a:lnTo>
                  <a:lnTo>
                    <a:pt x="1" y="260"/>
                  </a:lnTo>
                  <a:lnTo>
                    <a:pt x="300" y="156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" name="Google Shape;412;p15"/>
            <p:cNvSpPr/>
            <p:nvPr/>
          </p:nvSpPr>
          <p:spPr>
            <a:xfrm>
              <a:off x="4349750" y="1545125"/>
              <a:ext cx="21875" cy="38575"/>
            </a:xfrm>
            <a:custGeom>
              <a:rect b="b" l="l" r="r" t="t"/>
              <a:pathLst>
                <a:path extrusionOk="0" h="1543" w="875">
                  <a:moveTo>
                    <a:pt x="875" y="1296"/>
                  </a:moveTo>
                  <a:lnTo>
                    <a:pt x="545" y="1"/>
                  </a:lnTo>
                  <a:lnTo>
                    <a:pt x="1" y="260"/>
                  </a:lnTo>
                  <a:lnTo>
                    <a:pt x="354" y="154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" name="Google Shape;413;p15"/>
            <p:cNvSpPr/>
            <p:nvPr/>
          </p:nvSpPr>
          <p:spPr>
            <a:xfrm>
              <a:off x="4319900" y="1559500"/>
              <a:ext cx="23125" cy="38125"/>
            </a:xfrm>
            <a:custGeom>
              <a:rect b="b" l="l" r="r" t="t"/>
              <a:pathLst>
                <a:path extrusionOk="0" h="1525" w="925">
                  <a:moveTo>
                    <a:pt x="925" y="1268"/>
                  </a:moveTo>
                  <a:lnTo>
                    <a:pt x="543" y="1"/>
                  </a:lnTo>
                  <a:lnTo>
                    <a:pt x="0" y="269"/>
                  </a:lnTo>
                  <a:lnTo>
                    <a:pt x="408" y="152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" name="Google Shape;414;p15"/>
            <p:cNvSpPr/>
            <p:nvPr/>
          </p:nvSpPr>
          <p:spPr>
            <a:xfrm>
              <a:off x="4290075" y="1574250"/>
              <a:ext cx="24500" cy="37425"/>
            </a:xfrm>
            <a:custGeom>
              <a:rect b="b" l="l" r="r" t="t"/>
              <a:pathLst>
                <a:path extrusionOk="0" h="1497" w="980">
                  <a:moveTo>
                    <a:pt x="980" y="1241"/>
                  </a:moveTo>
                  <a:lnTo>
                    <a:pt x="543" y="0"/>
                  </a:lnTo>
                  <a:lnTo>
                    <a:pt x="0" y="268"/>
                  </a:lnTo>
                  <a:lnTo>
                    <a:pt x="463" y="149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" name="Google Shape;415;p15"/>
            <p:cNvSpPr/>
            <p:nvPr/>
          </p:nvSpPr>
          <p:spPr>
            <a:xfrm>
              <a:off x="4260275" y="1588925"/>
              <a:ext cx="25850" cy="36775"/>
            </a:xfrm>
            <a:custGeom>
              <a:rect b="b" l="l" r="r" t="t"/>
              <a:pathLst>
                <a:path extrusionOk="0" h="1471" w="1034">
                  <a:moveTo>
                    <a:pt x="1033" y="1216"/>
                  </a:moveTo>
                  <a:lnTo>
                    <a:pt x="542" y="1"/>
                  </a:lnTo>
                  <a:lnTo>
                    <a:pt x="0" y="268"/>
                  </a:lnTo>
                  <a:lnTo>
                    <a:pt x="516" y="147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" name="Google Shape;416;p15"/>
            <p:cNvSpPr/>
            <p:nvPr/>
          </p:nvSpPr>
          <p:spPr>
            <a:xfrm>
              <a:off x="4230650" y="1603875"/>
              <a:ext cx="27125" cy="36300"/>
            </a:xfrm>
            <a:custGeom>
              <a:rect b="b" l="l" r="r" t="t"/>
              <a:pathLst>
                <a:path extrusionOk="0" h="1452" w="1085">
                  <a:moveTo>
                    <a:pt x="1084" y="1188"/>
                  </a:moveTo>
                  <a:lnTo>
                    <a:pt x="539" y="0"/>
                  </a:lnTo>
                  <a:lnTo>
                    <a:pt x="0" y="276"/>
                  </a:lnTo>
                  <a:lnTo>
                    <a:pt x="570" y="145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" name="Google Shape;417;p15"/>
            <p:cNvSpPr/>
            <p:nvPr/>
          </p:nvSpPr>
          <p:spPr>
            <a:xfrm>
              <a:off x="4201025" y="1619025"/>
              <a:ext cx="28475" cy="35625"/>
            </a:xfrm>
            <a:custGeom>
              <a:rect b="b" l="l" r="r" t="t"/>
              <a:pathLst>
                <a:path extrusionOk="0" h="1425" w="1139">
                  <a:moveTo>
                    <a:pt x="1138" y="1161"/>
                  </a:moveTo>
                  <a:lnTo>
                    <a:pt x="539" y="1"/>
                  </a:lnTo>
                  <a:lnTo>
                    <a:pt x="1" y="276"/>
                  </a:lnTo>
                  <a:lnTo>
                    <a:pt x="624" y="142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" name="Google Shape;418;p15"/>
            <p:cNvSpPr/>
            <p:nvPr/>
          </p:nvSpPr>
          <p:spPr>
            <a:xfrm>
              <a:off x="4171450" y="1634200"/>
              <a:ext cx="29775" cy="34975"/>
            </a:xfrm>
            <a:custGeom>
              <a:rect b="b" l="l" r="r" t="t"/>
              <a:pathLst>
                <a:path extrusionOk="0" h="1399" w="1191">
                  <a:moveTo>
                    <a:pt x="1190" y="1132"/>
                  </a:moveTo>
                  <a:lnTo>
                    <a:pt x="537" y="0"/>
                  </a:lnTo>
                  <a:cubicBezTo>
                    <a:pt x="357" y="93"/>
                    <a:pt x="177" y="183"/>
                    <a:pt x="0" y="279"/>
                  </a:cubicBezTo>
                  <a:lnTo>
                    <a:pt x="677" y="1399"/>
                  </a:lnTo>
                  <a:cubicBezTo>
                    <a:pt x="847" y="1307"/>
                    <a:pt x="1018" y="1221"/>
                    <a:pt x="1190" y="1132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" name="Google Shape;419;p15"/>
            <p:cNvSpPr/>
            <p:nvPr/>
          </p:nvSpPr>
          <p:spPr>
            <a:xfrm>
              <a:off x="4142050" y="1649650"/>
              <a:ext cx="31050" cy="34400"/>
            </a:xfrm>
            <a:custGeom>
              <a:rect b="b" l="l" r="r" t="t"/>
              <a:pathLst>
                <a:path extrusionOk="0" h="1376" w="1242">
                  <a:moveTo>
                    <a:pt x="1241" y="1105"/>
                  </a:moveTo>
                  <a:lnTo>
                    <a:pt x="535" y="0"/>
                  </a:lnTo>
                  <a:lnTo>
                    <a:pt x="1" y="285"/>
                  </a:lnTo>
                  <a:lnTo>
                    <a:pt x="732" y="137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" name="Google Shape;420;p15"/>
            <p:cNvSpPr/>
            <p:nvPr/>
          </p:nvSpPr>
          <p:spPr>
            <a:xfrm>
              <a:off x="4112650" y="1665250"/>
              <a:ext cx="32400" cy="33700"/>
            </a:xfrm>
            <a:custGeom>
              <a:rect b="b" l="l" r="r" t="t"/>
              <a:pathLst>
                <a:path extrusionOk="0" h="1348" w="1296">
                  <a:moveTo>
                    <a:pt x="1296" y="1076"/>
                  </a:moveTo>
                  <a:lnTo>
                    <a:pt x="536" y="1"/>
                  </a:lnTo>
                  <a:lnTo>
                    <a:pt x="1" y="284"/>
                  </a:lnTo>
                  <a:lnTo>
                    <a:pt x="785" y="134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" name="Google Shape;421;p15"/>
            <p:cNvSpPr/>
            <p:nvPr/>
          </p:nvSpPr>
          <p:spPr>
            <a:xfrm>
              <a:off x="4095275" y="1674450"/>
              <a:ext cx="33200" cy="33300"/>
            </a:xfrm>
            <a:custGeom>
              <a:rect b="b" l="l" r="r" t="t"/>
              <a:pathLst>
                <a:path extrusionOk="0" h="1332" w="1328">
                  <a:moveTo>
                    <a:pt x="817" y="1331"/>
                  </a:moveTo>
                  <a:lnTo>
                    <a:pt x="1327" y="1061"/>
                  </a:lnTo>
                  <a:lnTo>
                    <a:pt x="536" y="0"/>
                  </a:lnTo>
                  <a:lnTo>
                    <a:pt x="1" y="285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" name="Google Shape;422;p15"/>
            <p:cNvSpPr/>
            <p:nvPr/>
          </p:nvSpPr>
          <p:spPr>
            <a:xfrm>
              <a:off x="4066150" y="1690250"/>
              <a:ext cx="34400" cy="32750"/>
            </a:xfrm>
            <a:custGeom>
              <a:rect b="b" l="l" r="r" t="t"/>
              <a:pathLst>
                <a:path extrusionOk="0" h="1310" w="1376">
                  <a:moveTo>
                    <a:pt x="1" y="292"/>
                  </a:moveTo>
                  <a:lnTo>
                    <a:pt x="871" y="1309"/>
                  </a:lnTo>
                  <a:lnTo>
                    <a:pt x="1375" y="1031"/>
                  </a:lnTo>
                  <a:lnTo>
                    <a:pt x="531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" name="Google Shape;423;p15"/>
            <p:cNvSpPr/>
            <p:nvPr/>
          </p:nvSpPr>
          <p:spPr>
            <a:xfrm>
              <a:off x="4037050" y="1706250"/>
              <a:ext cx="35725" cy="32025"/>
            </a:xfrm>
            <a:custGeom>
              <a:rect b="b" l="l" r="r" t="t"/>
              <a:pathLst>
                <a:path extrusionOk="0" h="1281" w="1429">
                  <a:moveTo>
                    <a:pt x="0" y="291"/>
                  </a:moveTo>
                  <a:lnTo>
                    <a:pt x="923" y="1281"/>
                  </a:lnTo>
                  <a:lnTo>
                    <a:pt x="1428" y="1003"/>
                  </a:lnTo>
                  <a:lnTo>
                    <a:pt x="530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" name="Google Shape;424;p15"/>
            <p:cNvSpPr/>
            <p:nvPr/>
          </p:nvSpPr>
          <p:spPr>
            <a:xfrm>
              <a:off x="4007925" y="1722250"/>
              <a:ext cx="37050" cy="31350"/>
            </a:xfrm>
            <a:custGeom>
              <a:rect b="b" l="l" r="r" t="t"/>
              <a:pathLst>
                <a:path extrusionOk="0" h="1254" w="1482">
                  <a:moveTo>
                    <a:pt x="1" y="294"/>
                  </a:moveTo>
                  <a:lnTo>
                    <a:pt x="977" y="1254"/>
                  </a:lnTo>
                  <a:cubicBezTo>
                    <a:pt x="1143" y="1158"/>
                    <a:pt x="1313" y="1067"/>
                    <a:pt x="1481" y="974"/>
                  </a:cubicBezTo>
                  <a:lnTo>
                    <a:pt x="529" y="1"/>
                  </a:lnTo>
                  <a:cubicBezTo>
                    <a:pt x="352" y="98"/>
                    <a:pt x="174" y="194"/>
                    <a:pt x="1" y="294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" name="Google Shape;425;p15"/>
            <p:cNvSpPr/>
            <p:nvPr/>
          </p:nvSpPr>
          <p:spPr>
            <a:xfrm>
              <a:off x="3979125" y="1738525"/>
              <a:ext cx="38250" cy="30750"/>
            </a:xfrm>
            <a:custGeom>
              <a:rect b="b" l="l" r="r" t="t"/>
              <a:pathLst>
                <a:path extrusionOk="0" h="1230" w="1530">
                  <a:moveTo>
                    <a:pt x="0" y="298"/>
                  </a:moveTo>
                  <a:lnTo>
                    <a:pt x="1030" y="1229"/>
                  </a:lnTo>
                  <a:lnTo>
                    <a:pt x="1530" y="945"/>
                  </a:lnTo>
                  <a:lnTo>
                    <a:pt x="525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" name="Google Shape;426;p15"/>
            <p:cNvSpPr/>
            <p:nvPr/>
          </p:nvSpPr>
          <p:spPr>
            <a:xfrm>
              <a:off x="3950300" y="1754925"/>
              <a:ext cx="39600" cy="30000"/>
            </a:xfrm>
            <a:custGeom>
              <a:rect b="b" l="l" r="r" t="t"/>
              <a:pathLst>
                <a:path extrusionOk="0" h="1200" w="1584">
                  <a:moveTo>
                    <a:pt x="0" y="299"/>
                  </a:moveTo>
                  <a:lnTo>
                    <a:pt x="1083" y="1200"/>
                  </a:lnTo>
                  <a:lnTo>
                    <a:pt x="1583" y="916"/>
                  </a:lnTo>
                  <a:lnTo>
                    <a:pt x="525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" name="Google Shape;427;p15"/>
            <p:cNvSpPr/>
            <p:nvPr/>
          </p:nvSpPr>
          <p:spPr>
            <a:xfrm>
              <a:off x="3921575" y="1771325"/>
              <a:ext cx="40775" cy="29400"/>
            </a:xfrm>
            <a:custGeom>
              <a:rect b="b" l="l" r="r" t="t"/>
              <a:pathLst>
                <a:path extrusionOk="0" h="1176" w="1631">
                  <a:moveTo>
                    <a:pt x="0" y="304"/>
                  </a:moveTo>
                  <a:lnTo>
                    <a:pt x="1136" y="1176"/>
                  </a:lnTo>
                  <a:cubicBezTo>
                    <a:pt x="1301" y="1079"/>
                    <a:pt x="1463" y="980"/>
                    <a:pt x="1631" y="886"/>
                  </a:cubicBezTo>
                  <a:lnTo>
                    <a:pt x="520" y="1"/>
                  </a:lnTo>
                  <a:cubicBezTo>
                    <a:pt x="344" y="100"/>
                    <a:pt x="173" y="203"/>
                    <a:pt x="0" y="304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" name="Google Shape;428;p15"/>
            <p:cNvSpPr/>
            <p:nvPr/>
          </p:nvSpPr>
          <p:spPr>
            <a:xfrm>
              <a:off x="3893100" y="1788075"/>
              <a:ext cx="42075" cy="28675"/>
            </a:xfrm>
            <a:custGeom>
              <a:rect b="b" l="l" r="r" t="t"/>
              <a:pathLst>
                <a:path extrusionOk="0" h="1147" w="1683">
                  <a:moveTo>
                    <a:pt x="0" y="305"/>
                  </a:moveTo>
                  <a:lnTo>
                    <a:pt x="1189" y="1146"/>
                  </a:lnTo>
                  <a:lnTo>
                    <a:pt x="1683" y="855"/>
                  </a:lnTo>
                  <a:lnTo>
                    <a:pt x="518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" name="Google Shape;429;p15"/>
            <p:cNvSpPr/>
            <p:nvPr/>
          </p:nvSpPr>
          <p:spPr>
            <a:xfrm>
              <a:off x="3864575" y="1804850"/>
              <a:ext cx="43450" cy="27925"/>
            </a:xfrm>
            <a:custGeom>
              <a:rect b="b" l="l" r="r" t="t"/>
              <a:pathLst>
                <a:path extrusionOk="0" h="1117" w="1738">
                  <a:moveTo>
                    <a:pt x="1" y="306"/>
                  </a:moveTo>
                  <a:lnTo>
                    <a:pt x="1242" y="1116"/>
                  </a:lnTo>
                  <a:lnTo>
                    <a:pt x="1737" y="825"/>
                  </a:lnTo>
                  <a:lnTo>
                    <a:pt x="519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" name="Google Shape;430;p15"/>
            <p:cNvSpPr/>
            <p:nvPr/>
          </p:nvSpPr>
          <p:spPr>
            <a:xfrm>
              <a:off x="3836275" y="1821675"/>
              <a:ext cx="44575" cy="27325"/>
            </a:xfrm>
            <a:custGeom>
              <a:rect b="b" l="l" r="r" t="t"/>
              <a:pathLst>
                <a:path extrusionOk="0" h="1093" w="1783">
                  <a:moveTo>
                    <a:pt x="1" y="312"/>
                  </a:moveTo>
                  <a:lnTo>
                    <a:pt x="1296" y="1092"/>
                  </a:lnTo>
                  <a:lnTo>
                    <a:pt x="1782" y="794"/>
                  </a:lnTo>
                  <a:lnTo>
                    <a:pt x="511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" name="Google Shape;431;p15"/>
            <p:cNvSpPr/>
            <p:nvPr/>
          </p:nvSpPr>
          <p:spPr>
            <a:xfrm>
              <a:off x="3808150" y="1838800"/>
              <a:ext cx="45925" cy="26550"/>
            </a:xfrm>
            <a:custGeom>
              <a:rect b="b" l="l" r="r" t="t"/>
              <a:pathLst>
                <a:path extrusionOk="0" h="1062" w="1837">
                  <a:moveTo>
                    <a:pt x="1" y="312"/>
                  </a:moveTo>
                  <a:lnTo>
                    <a:pt x="1349" y="1061"/>
                  </a:lnTo>
                  <a:lnTo>
                    <a:pt x="1836" y="764"/>
                  </a:lnTo>
                  <a:lnTo>
                    <a:pt x="513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" name="Google Shape;432;p15"/>
            <p:cNvSpPr/>
            <p:nvPr/>
          </p:nvSpPr>
          <p:spPr>
            <a:xfrm>
              <a:off x="3780025" y="1855950"/>
              <a:ext cx="47225" cy="25775"/>
            </a:xfrm>
            <a:custGeom>
              <a:rect b="b" l="l" r="r" t="t"/>
              <a:pathLst>
                <a:path extrusionOk="0" h="1031" w="1889">
                  <a:moveTo>
                    <a:pt x="0" y="313"/>
                  </a:moveTo>
                  <a:lnTo>
                    <a:pt x="1400" y="1030"/>
                  </a:lnTo>
                  <a:lnTo>
                    <a:pt x="1888" y="733"/>
                  </a:lnTo>
                  <a:lnTo>
                    <a:pt x="512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" name="Google Shape;433;p15"/>
            <p:cNvSpPr/>
            <p:nvPr/>
          </p:nvSpPr>
          <p:spPr>
            <a:xfrm>
              <a:off x="3752200" y="1873200"/>
              <a:ext cx="48325" cy="25125"/>
            </a:xfrm>
            <a:custGeom>
              <a:rect b="b" l="l" r="r" t="t"/>
              <a:pathLst>
                <a:path extrusionOk="0" h="1005" w="1933">
                  <a:moveTo>
                    <a:pt x="0" y="318"/>
                  </a:moveTo>
                  <a:lnTo>
                    <a:pt x="1453" y="1005"/>
                  </a:lnTo>
                  <a:lnTo>
                    <a:pt x="1932" y="701"/>
                  </a:lnTo>
                  <a:lnTo>
                    <a:pt x="503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" name="Google Shape;434;p15"/>
            <p:cNvSpPr/>
            <p:nvPr/>
          </p:nvSpPr>
          <p:spPr>
            <a:xfrm>
              <a:off x="3724500" y="1890700"/>
              <a:ext cx="49650" cy="24325"/>
            </a:xfrm>
            <a:custGeom>
              <a:rect b="b" l="l" r="r" t="t"/>
              <a:pathLst>
                <a:path extrusionOk="0" h="973" w="1986">
                  <a:moveTo>
                    <a:pt x="0" y="318"/>
                  </a:moveTo>
                  <a:lnTo>
                    <a:pt x="1505" y="972"/>
                  </a:lnTo>
                  <a:lnTo>
                    <a:pt x="1985" y="669"/>
                  </a:lnTo>
                  <a:lnTo>
                    <a:pt x="504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" name="Google Shape;435;p15"/>
            <p:cNvSpPr/>
            <p:nvPr/>
          </p:nvSpPr>
          <p:spPr>
            <a:xfrm>
              <a:off x="3696725" y="1908175"/>
              <a:ext cx="50975" cy="23550"/>
            </a:xfrm>
            <a:custGeom>
              <a:rect b="b" l="l" r="r" t="t"/>
              <a:pathLst>
                <a:path extrusionOk="0" h="942" w="2039">
                  <a:moveTo>
                    <a:pt x="0" y="320"/>
                  </a:moveTo>
                  <a:lnTo>
                    <a:pt x="1558" y="942"/>
                  </a:lnTo>
                  <a:lnTo>
                    <a:pt x="2039" y="638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" name="Google Shape;436;p15"/>
            <p:cNvSpPr/>
            <p:nvPr/>
          </p:nvSpPr>
          <p:spPr>
            <a:xfrm>
              <a:off x="3669450" y="1925850"/>
              <a:ext cx="52075" cy="22875"/>
            </a:xfrm>
            <a:custGeom>
              <a:rect b="b" l="l" r="r" t="t"/>
              <a:pathLst>
                <a:path extrusionOk="0" h="915" w="2083">
                  <a:moveTo>
                    <a:pt x="0" y="323"/>
                  </a:moveTo>
                  <a:lnTo>
                    <a:pt x="1610" y="914"/>
                  </a:lnTo>
                  <a:lnTo>
                    <a:pt x="2082" y="604"/>
                  </a:lnTo>
                  <a:lnTo>
                    <a:pt x="495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" name="Google Shape;437;p15"/>
            <p:cNvSpPr/>
            <p:nvPr/>
          </p:nvSpPr>
          <p:spPr>
            <a:xfrm>
              <a:off x="3642175" y="1943625"/>
              <a:ext cx="53375" cy="22100"/>
            </a:xfrm>
            <a:custGeom>
              <a:rect b="b" l="l" r="r" t="t"/>
              <a:pathLst>
                <a:path extrusionOk="0" h="884" w="2135">
                  <a:moveTo>
                    <a:pt x="0" y="325"/>
                  </a:moveTo>
                  <a:lnTo>
                    <a:pt x="1663" y="883"/>
                  </a:lnTo>
                  <a:lnTo>
                    <a:pt x="2135" y="574"/>
                  </a:lnTo>
                  <a:lnTo>
                    <a:pt x="496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" name="Google Shape;438;p15"/>
            <p:cNvSpPr/>
            <p:nvPr/>
          </p:nvSpPr>
          <p:spPr>
            <a:xfrm>
              <a:off x="3614875" y="1961475"/>
              <a:ext cx="54675" cy="21300"/>
            </a:xfrm>
            <a:custGeom>
              <a:rect b="b" l="l" r="r" t="t"/>
              <a:pathLst>
                <a:path extrusionOk="0" h="852" w="2187">
                  <a:moveTo>
                    <a:pt x="0" y="326"/>
                  </a:moveTo>
                  <a:lnTo>
                    <a:pt x="1716" y="852"/>
                  </a:lnTo>
                  <a:cubicBezTo>
                    <a:pt x="1868" y="746"/>
                    <a:pt x="2031" y="644"/>
                    <a:pt x="2186" y="541"/>
                  </a:cubicBezTo>
                  <a:lnTo>
                    <a:pt x="495" y="1"/>
                  </a:lnTo>
                  <a:cubicBezTo>
                    <a:pt x="331" y="109"/>
                    <a:pt x="161" y="217"/>
                    <a:pt x="0" y="326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" name="Google Shape;439;p15"/>
            <p:cNvSpPr/>
            <p:nvPr/>
          </p:nvSpPr>
          <p:spPr>
            <a:xfrm>
              <a:off x="3588150" y="1979500"/>
              <a:ext cx="55750" cy="20550"/>
            </a:xfrm>
            <a:custGeom>
              <a:rect b="b" l="l" r="r" t="t"/>
              <a:pathLst>
                <a:path extrusionOk="0" h="822" w="2230">
                  <a:moveTo>
                    <a:pt x="0" y="330"/>
                  </a:moveTo>
                  <a:lnTo>
                    <a:pt x="1767" y="822"/>
                  </a:lnTo>
                  <a:lnTo>
                    <a:pt x="2230" y="508"/>
                  </a:lnTo>
                  <a:lnTo>
                    <a:pt x="487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" name="Google Shape;440;p15"/>
            <p:cNvSpPr/>
            <p:nvPr/>
          </p:nvSpPr>
          <p:spPr>
            <a:xfrm>
              <a:off x="3561325" y="1997625"/>
              <a:ext cx="57125" cy="19750"/>
            </a:xfrm>
            <a:custGeom>
              <a:rect b="b" l="l" r="r" t="t"/>
              <a:pathLst>
                <a:path extrusionOk="0" h="790" w="2285">
                  <a:moveTo>
                    <a:pt x="0" y="330"/>
                  </a:moveTo>
                  <a:lnTo>
                    <a:pt x="1820" y="789"/>
                  </a:lnTo>
                  <a:lnTo>
                    <a:pt x="2284" y="475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" name="Google Shape;441;p15"/>
            <p:cNvSpPr/>
            <p:nvPr/>
          </p:nvSpPr>
          <p:spPr>
            <a:xfrm>
              <a:off x="3534650" y="2015800"/>
              <a:ext cx="58225" cy="18950"/>
            </a:xfrm>
            <a:custGeom>
              <a:rect b="b" l="l" r="r" t="t"/>
              <a:pathLst>
                <a:path extrusionOk="0" h="758" w="2329">
                  <a:moveTo>
                    <a:pt x="1" y="333"/>
                  </a:moveTo>
                  <a:lnTo>
                    <a:pt x="1872" y="758"/>
                  </a:lnTo>
                  <a:cubicBezTo>
                    <a:pt x="2021" y="651"/>
                    <a:pt x="2172" y="545"/>
                    <a:pt x="2329" y="441"/>
                  </a:cubicBezTo>
                  <a:lnTo>
                    <a:pt x="482" y="0"/>
                  </a:lnTo>
                  <a:cubicBezTo>
                    <a:pt x="316" y="110"/>
                    <a:pt x="158" y="222"/>
                    <a:pt x="1" y="333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" name="Google Shape;442;p15"/>
            <p:cNvSpPr/>
            <p:nvPr/>
          </p:nvSpPr>
          <p:spPr>
            <a:xfrm>
              <a:off x="3508425" y="2034150"/>
              <a:ext cx="59450" cy="18150"/>
            </a:xfrm>
            <a:custGeom>
              <a:rect b="b" l="l" r="r" t="t"/>
              <a:pathLst>
                <a:path extrusionOk="0" h="726" w="2378">
                  <a:moveTo>
                    <a:pt x="1" y="335"/>
                  </a:moveTo>
                  <a:lnTo>
                    <a:pt x="1924" y="726"/>
                  </a:lnTo>
                  <a:lnTo>
                    <a:pt x="2377" y="407"/>
                  </a:lnTo>
                  <a:lnTo>
                    <a:pt x="478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" name="Google Shape;443;p15"/>
            <p:cNvSpPr/>
            <p:nvPr/>
          </p:nvSpPr>
          <p:spPr>
            <a:xfrm>
              <a:off x="3482125" y="2052575"/>
              <a:ext cx="60775" cy="17325"/>
            </a:xfrm>
            <a:custGeom>
              <a:rect b="b" l="l" r="r" t="t"/>
              <a:pathLst>
                <a:path extrusionOk="0" h="693" w="2431">
                  <a:moveTo>
                    <a:pt x="1" y="336"/>
                  </a:moveTo>
                  <a:lnTo>
                    <a:pt x="1975" y="692"/>
                  </a:lnTo>
                  <a:lnTo>
                    <a:pt x="2430" y="372"/>
                  </a:lnTo>
                  <a:lnTo>
                    <a:pt x="479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" name="Google Shape;444;p15"/>
            <p:cNvSpPr/>
            <p:nvPr/>
          </p:nvSpPr>
          <p:spPr>
            <a:xfrm>
              <a:off x="3456075" y="2071050"/>
              <a:ext cx="61775" cy="16550"/>
            </a:xfrm>
            <a:custGeom>
              <a:rect b="b" l="l" r="r" t="t"/>
              <a:pathLst>
                <a:path extrusionOk="0" h="662" w="2471">
                  <a:moveTo>
                    <a:pt x="0" y="340"/>
                  </a:moveTo>
                  <a:lnTo>
                    <a:pt x="2027" y="661"/>
                  </a:lnTo>
                  <a:lnTo>
                    <a:pt x="2471" y="339"/>
                  </a:lnTo>
                  <a:lnTo>
                    <a:pt x="468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" name="Google Shape;445;p15"/>
            <p:cNvSpPr/>
            <p:nvPr/>
          </p:nvSpPr>
          <p:spPr>
            <a:xfrm>
              <a:off x="3430425" y="2089725"/>
              <a:ext cx="63050" cy="15675"/>
            </a:xfrm>
            <a:custGeom>
              <a:rect b="b" l="l" r="r" t="t"/>
              <a:pathLst>
                <a:path extrusionOk="0" h="627" w="2522">
                  <a:moveTo>
                    <a:pt x="0" y="339"/>
                  </a:moveTo>
                  <a:lnTo>
                    <a:pt x="2078" y="627"/>
                  </a:lnTo>
                  <a:lnTo>
                    <a:pt x="2521" y="303"/>
                  </a:lnTo>
                  <a:lnTo>
                    <a:pt x="467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" name="Google Shape;446;p15"/>
            <p:cNvSpPr/>
            <p:nvPr/>
          </p:nvSpPr>
          <p:spPr>
            <a:xfrm>
              <a:off x="3404675" y="2108425"/>
              <a:ext cx="64400" cy="14850"/>
            </a:xfrm>
            <a:custGeom>
              <a:rect b="b" l="l" r="r" t="t"/>
              <a:pathLst>
                <a:path extrusionOk="0" h="594" w="2576">
                  <a:moveTo>
                    <a:pt x="1" y="341"/>
                  </a:moveTo>
                  <a:lnTo>
                    <a:pt x="2130" y="594"/>
                  </a:lnTo>
                  <a:lnTo>
                    <a:pt x="2575" y="269"/>
                  </a:lnTo>
                  <a:lnTo>
                    <a:pt x="469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" name="Google Shape;447;p15"/>
            <p:cNvSpPr/>
            <p:nvPr/>
          </p:nvSpPr>
          <p:spPr>
            <a:xfrm>
              <a:off x="3379325" y="2127200"/>
              <a:ext cx="65275" cy="14050"/>
            </a:xfrm>
            <a:custGeom>
              <a:rect b="b" l="l" r="r" t="t"/>
              <a:pathLst>
                <a:path extrusionOk="0" h="562" w="2611">
                  <a:moveTo>
                    <a:pt x="0" y="344"/>
                  </a:moveTo>
                  <a:lnTo>
                    <a:pt x="2180" y="561"/>
                  </a:lnTo>
                  <a:lnTo>
                    <a:pt x="2611" y="234"/>
                  </a:lnTo>
                  <a:lnTo>
                    <a:pt x="454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" name="Google Shape;448;p15"/>
            <p:cNvSpPr/>
            <p:nvPr/>
          </p:nvSpPr>
          <p:spPr>
            <a:xfrm>
              <a:off x="3354250" y="2146125"/>
              <a:ext cx="66650" cy="13175"/>
            </a:xfrm>
            <a:custGeom>
              <a:rect b="b" l="l" r="r" t="t"/>
              <a:pathLst>
                <a:path extrusionOk="0" h="527" w="2666">
                  <a:moveTo>
                    <a:pt x="1" y="344"/>
                  </a:moveTo>
                  <a:lnTo>
                    <a:pt x="2232" y="527"/>
                  </a:lnTo>
                  <a:lnTo>
                    <a:pt x="2665" y="198"/>
                  </a:lnTo>
                  <a:lnTo>
                    <a:pt x="457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" name="Google Shape;449;p15"/>
            <p:cNvSpPr/>
            <p:nvPr/>
          </p:nvSpPr>
          <p:spPr>
            <a:xfrm>
              <a:off x="3329125" y="2165100"/>
              <a:ext cx="67950" cy="12325"/>
            </a:xfrm>
            <a:custGeom>
              <a:rect b="b" l="l" r="r" t="t"/>
              <a:pathLst>
                <a:path extrusionOk="0" h="493" w="2718">
                  <a:moveTo>
                    <a:pt x="0" y="346"/>
                  </a:moveTo>
                  <a:lnTo>
                    <a:pt x="2282" y="492"/>
                  </a:lnTo>
                  <a:lnTo>
                    <a:pt x="2717" y="162"/>
                  </a:lnTo>
                  <a:lnTo>
                    <a:pt x="458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" name="Google Shape;450;p15"/>
            <p:cNvSpPr/>
            <p:nvPr/>
          </p:nvSpPr>
          <p:spPr>
            <a:xfrm>
              <a:off x="3304500" y="2184150"/>
              <a:ext cx="68825" cy="11450"/>
            </a:xfrm>
            <a:custGeom>
              <a:rect b="b" l="l" r="r" t="t"/>
              <a:pathLst>
                <a:path extrusionOk="0" h="458" w="2753">
                  <a:moveTo>
                    <a:pt x="1" y="348"/>
                  </a:moveTo>
                  <a:lnTo>
                    <a:pt x="2333" y="458"/>
                  </a:lnTo>
                  <a:lnTo>
                    <a:pt x="2752" y="126"/>
                  </a:lnTo>
                  <a:lnTo>
                    <a:pt x="443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" name="Google Shape;451;p15"/>
            <p:cNvSpPr/>
            <p:nvPr/>
          </p:nvSpPr>
          <p:spPr>
            <a:xfrm>
              <a:off x="3280100" y="2203300"/>
              <a:ext cx="70100" cy="10600"/>
            </a:xfrm>
            <a:custGeom>
              <a:rect b="b" l="l" r="r" t="t"/>
              <a:pathLst>
                <a:path extrusionOk="0" h="424" w="2804">
                  <a:moveTo>
                    <a:pt x="0" y="350"/>
                  </a:moveTo>
                  <a:lnTo>
                    <a:pt x="2382" y="424"/>
                  </a:lnTo>
                  <a:lnTo>
                    <a:pt x="2804" y="91"/>
                  </a:lnTo>
                  <a:lnTo>
                    <a:pt x="445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" name="Google Shape;452;p15"/>
            <p:cNvSpPr/>
            <p:nvPr/>
          </p:nvSpPr>
          <p:spPr>
            <a:xfrm>
              <a:off x="3255625" y="2222525"/>
              <a:ext cx="71375" cy="9700"/>
            </a:xfrm>
            <a:custGeom>
              <a:rect b="b" l="l" r="r" t="t"/>
              <a:pathLst>
                <a:path extrusionOk="0" h="388" w="2855">
                  <a:moveTo>
                    <a:pt x="0" y="351"/>
                  </a:moveTo>
                  <a:lnTo>
                    <a:pt x="2432" y="388"/>
                  </a:lnTo>
                  <a:lnTo>
                    <a:pt x="2855" y="54"/>
                  </a:lnTo>
                  <a:lnTo>
                    <a:pt x="446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" name="Google Shape;453;p15"/>
            <p:cNvSpPr/>
            <p:nvPr/>
          </p:nvSpPr>
          <p:spPr>
            <a:xfrm>
              <a:off x="3231750" y="2241800"/>
              <a:ext cx="72250" cy="8850"/>
            </a:xfrm>
            <a:custGeom>
              <a:rect b="b" l="l" r="r" t="t"/>
              <a:pathLst>
                <a:path extrusionOk="0" h="354" w="2890">
                  <a:moveTo>
                    <a:pt x="1" y="353"/>
                  </a:moveTo>
                  <a:lnTo>
                    <a:pt x="2483" y="354"/>
                  </a:lnTo>
                  <a:lnTo>
                    <a:pt x="2890" y="19"/>
                  </a:lnTo>
                  <a:lnTo>
                    <a:pt x="431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" name="Google Shape;454;p15"/>
            <p:cNvSpPr/>
            <p:nvPr/>
          </p:nvSpPr>
          <p:spPr>
            <a:xfrm>
              <a:off x="3208050" y="2260725"/>
              <a:ext cx="73550" cy="9300"/>
            </a:xfrm>
            <a:custGeom>
              <a:rect b="b" l="l" r="r" t="t"/>
              <a:pathLst>
                <a:path extrusionOk="0" h="372" w="2942">
                  <a:moveTo>
                    <a:pt x="0" y="372"/>
                  </a:moveTo>
                  <a:lnTo>
                    <a:pt x="2532" y="336"/>
                  </a:lnTo>
                  <a:lnTo>
                    <a:pt x="2941" y="0"/>
                  </a:lnTo>
                  <a:lnTo>
                    <a:pt x="432" y="1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" name="Google Shape;455;p15"/>
            <p:cNvSpPr/>
            <p:nvPr/>
          </p:nvSpPr>
          <p:spPr>
            <a:xfrm>
              <a:off x="3184250" y="2279225"/>
              <a:ext cx="74800" cy="10300"/>
            </a:xfrm>
            <a:custGeom>
              <a:rect b="b" l="l" r="r" t="t"/>
              <a:pathLst>
                <a:path extrusionOk="0" h="412" w="2992">
                  <a:moveTo>
                    <a:pt x="0" y="411"/>
                  </a:moveTo>
                  <a:lnTo>
                    <a:pt x="2581" y="338"/>
                  </a:lnTo>
                  <a:lnTo>
                    <a:pt x="2992" y="0"/>
                  </a:lnTo>
                  <a:lnTo>
                    <a:pt x="434" y="5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" name="Google Shape;456;p15"/>
            <p:cNvSpPr/>
            <p:nvPr/>
          </p:nvSpPr>
          <p:spPr>
            <a:xfrm>
              <a:off x="3161200" y="2297800"/>
              <a:ext cx="75625" cy="11250"/>
            </a:xfrm>
            <a:custGeom>
              <a:rect b="b" l="l" r="r" t="t"/>
              <a:pathLst>
                <a:path extrusionOk="0" h="450" w="3025">
                  <a:moveTo>
                    <a:pt x="1" y="449"/>
                  </a:moveTo>
                  <a:lnTo>
                    <a:pt x="2630" y="339"/>
                  </a:lnTo>
                  <a:lnTo>
                    <a:pt x="3024" y="1"/>
                  </a:lnTo>
                  <a:lnTo>
                    <a:pt x="417" y="9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" name="Google Shape;457;p15"/>
            <p:cNvSpPr/>
            <p:nvPr/>
          </p:nvSpPr>
          <p:spPr>
            <a:xfrm>
              <a:off x="3138250" y="2316450"/>
              <a:ext cx="76875" cy="12175"/>
            </a:xfrm>
            <a:custGeom>
              <a:rect b="b" l="l" r="r" t="t"/>
              <a:pathLst>
                <a:path extrusionOk="0" h="487" w="3075">
                  <a:moveTo>
                    <a:pt x="0" y="487"/>
                  </a:moveTo>
                  <a:lnTo>
                    <a:pt x="2678" y="339"/>
                  </a:lnTo>
                  <a:lnTo>
                    <a:pt x="3074" y="0"/>
                  </a:lnTo>
                  <a:lnTo>
                    <a:pt x="419" y="13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" name="Google Shape;458;p15"/>
            <p:cNvSpPr/>
            <p:nvPr/>
          </p:nvSpPr>
          <p:spPr>
            <a:xfrm>
              <a:off x="3115225" y="2335150"/>
              <a:ext cx="78100" cy="13175"/>
            </a:xfrm>
            <a:custGeom>
              <a:rect b="b" l="l" r="r" t="t"/>
              <a:pathLst>
                <a:path extrusionOk="0" h="527" w="3124">
                  <a:moveTo>
                    <a:pt x="0" y="527"/>
                  </a:moveTo>
                  <a:lnTo>
                    <a:pt x="2725" y="341"/>
                  </a:lnTo>
                  <a:lnTo>
                    <a:pt x="3123" y="0"/>
                  </a:lnTo>
                  <a:lnTo>
                    <a:pt x="419" y="16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" name="Google Shape;459;p15"/>
            <p:cNvSpPr/>
            <p:nvPr/>
          </p:nvSpPr>
          <p:spPr>
            <a:xfrm>
              <a:off x="3093000" y="2353900"/>
              <a:ext cx="78875" cy="14125"/>
            </a:xfrm>
            <a:custGeom>
              <a:rect b="b" l="l" r="r" t="t"/>
              <a:pathLst>
                <a:path extrusionOk="0" h="565" w="3155">
                  <a:moveTo>
                    <a:pt x="0" y="564"/>
                  </a:moveTo>
                  <a:lnTo>
                    <a:pt x="2774" y="342"/>
                  </a:lnTo>
                  <a:lnTo>
                    <a:pt x="3154" y="1"/>
                  </a:lnTo>
                  <a:lnTo>
                    <a:pt x="401" y="20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" name="Google Shape;460;p15"/>
            <p:cNvSpPr/>
            <p:nvPr/>
          </p:nvSpPr>
          <p:spPr>
            <a:xfrm>
              <a:off x="3070850" y="2372700"/>
              <a:ext cx="80100" cy="15100"/>
            </a:xfrm>
            <a:custGeom>
              <a:rect b="b" l="l" r="r" t="t"/>
              <a:pathLst>
                <a:path extrusionOk="0" h="604" w="3204">
                  <a:moveTo>
                    <a:pt x="1" y="603"/>
                  </a:moveTo>
                  <a:lnTo>
                    <a:pt x="2821" y="343"/>
                  </a:lnTo>
                  <a:lnTo>
                    <a:pt x="3203" y="1"/>
                  </a:lnTo>
                  <a:lnTo>
                    <a:pt x="404" y="24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" name="Google Shape;461;p15"/>
            <p:cNvSpPr/>
            <p:nvPr/>
          </p:nvSpPr>
          <p:spPr>
            <a:xfrm>
              <a:off x="5750825" y="897650"/>
              <a:ext cx="512325" cy="79375"/>
            </a:xfrm>
            <a:custGeom>
              <a:rect b="b" l="l" r="r" t="t"/>
              <a:pathLst>
                <a:path extrusionOk="0" h="3175" w="20493">
                  <a:moveTo>
                    <a:pt x="685" y="2452"/>
                  </a:moveTo>
                  <a:lnTo>
                    <a:pt x="1" y="3174"/>
                  </a:lnTo>
                  <a:cubicBezTo>
                    <a:pt x="6541" y="1928"/>
                    <a:pt x="12851" y="1091"/>
                    <a:pt x="18607" y="827"/>
                  </a:cubicBezTo>
                  <a:cubicBezTo>
                    <a:pt x="19241" y="799"/>
                    <a:pt x="19869" y="777"/>
                    <a:pt x="20492" y="760"/>
                  </a:cubicBezTo>
                  <a:lnTo>
                    <a:pt x="20492" y="0"/>
                  </a:lnTo>
                  <a:cubicBezTo>
                    <a:pt x="20194" y="12"/>
                    <a:pt x="19896" y="24"/>
                    <a:pt x="19597" y="38"/>
                  </a:cubicBezTo>
                  <a:cubicBezTo>
                    <a:pt x="13739" y="320"/>
                    <a:pt x="7327" y="1178"/>
                    <a:pt x="685" y="2452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" name="Google Shape;462;p15"/>
            <p:cNvSpPr/>
            <p:nvPr/>
          </p:nvSpPr>
          <p:spPr>
            <a:xfrm>
              <a:off x="5710350" y="930525"/>
              <a:ext cx="552800" cy="89225"/>
            </a:xfrm>
            <a:custGeom>
              <a:rect b="b" l="l" r="r" t="t"/>
              <a:pathLst>
                <a:path extrusionOk="0" h="3569" w="22112">
                  <a:moveTo>
                    <a:pt x="1127" y="2380"/>
                  </a:moveTo>
                  <a:lnTo>
                    <a:pt x="0" y="3569"/>
                  </a:lnTo>
                  <a:cubicBezTo>
                    <a:pt x="6303" y="2386"/>
                    <a:pt x="12369" y="1602"/>
                    <a:pt x="17890" y="1376"/>
                  </a:cubicBezTo>
                  <a:cubicBezTo>
                    <a:pt x="19327" y="1318"/>
                    <a:pt x="20734" y="1293"/>
                    <a:pt x="22111" y="1300"/>
                  </a:cubicBezTo>
                  <a:lnTo>
                    <a:pt x="22111" y="1"/>
                  </a:lnTo>
                  <a:cubicBezTo>
                    <a:pt x="21255" y="17"/>
                    <a:pt x="20391" y="43"/>
                    <a:pt x="19514" y="80"/>
                  </a:cubicBezTo>
                  <a:cubicBezTo>
                    <a:pt x="13830" y="332"/>
                    <a:pt x="7595" y="1153"/>
                    <a:pt x="1127" y="2380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" name="Google Shape;463;p15"/>
            <p:cNvSpPr/>
            <p:nvPr/>
          </p:nvSpPr>
          <p:spPr>
            <a:xfrm>
              <a:off x="1356525" y="651475"/>
              <a:ext cx="4906625" cy="4411225"/>
            </a:xfrm>
            <a:custGeom>
              <a:rect b="b" l="l" r="r" t="t"/>
              <a:pathLst>
                <a:path extrusionOk="0" h="176449" w="196265">
                  <a:moveTo>
                    <a:pt x="194304" y="5862"/>
                  </a:moveTo>
                  <a:cubicBezTo>
                    <a:pt x="194207" y="6220"/>
                    <a:pt x="194105" y="6578"/>
                    <a:pt x="193994" y="6938"/>
                  </a:cubicBezTo>
                  <a:cubicBezTo>
                    <a:pt x="192220" y="7118"/>
                    <a:pt x="190411" y="7338"/>
                    <a:pt x="188552" y="7618"/>
                  </a:cubicBezTo>
                  <a:lnTo>
                    <a:pt x="189822" y="6443"/>
                  </a:lnTo>
                  <a:cubicBezTo>
                    <a:pt x="190310" y="6375"/>
                    <a:pt x="190798" y="6310"/>
                    <a:pt x="191294" y="6239"/>
                  </a:cubicBezTo>
                  <a:lnTo>
                    <a:pt x="192819" y="6028"/>
                  </a:lnTo>
                  <a:lnTo>
                    <a:pt x="194304" y="5862"/>
                  </a:lnTo>
                  <a:close/>
                  <a:moveTo>
                    <a:pt x="189041" y="6553"/>
                  </a:moveTo>
                  <a:lnTo>
                    <a:pt x="187792" y="7720"/>
                  </a:lnTo>
                  <a:cubicBezTo>
                    <a:pt x="187174" y="7813"/>
                    <a:pt x="186545" y="7918"/>
                    <a:pt x="185917" y="8020"/>
                  </a:cubicBezTo>
                  <a:cubicBezTo>
                    <a:pt x="186689" y="7573"/>
                    <a:pt x="187467" y="7125"/>
                    <a:pt x="188253" y="6676"/>
                  </a:cubicBezTo>
                  <a:cubicBezTo>
                    <a:pt x="188518" y="6632"/>
                    <a:pt x="188780" y="6591"/>
                    <a:pt x="189041" y="6553"/>
                  </a:cubicBezTo>
                  <a:close/>
                  <a:moveTo>
                    <a:pt x="192291" y="3517"/>
                  </a:moveTo>
                  <a:lnTo>
                    <a:pt x="189854" y="5794"/>
                  </a:lnTo>
                  <a:cubicBezTo>
                    <a:pt x="189345" y="5869"/>
                    <a:pt x="188831" y="5949"/>
                    <a:pt x="188303" y="6042"/>
                  </a:cubicBezTo>
                  <a:cubicBezTo>
                    <a:pt x="186999" y="6787"/>
                    <a:pt x="185727" y="7521"/>
                    <a:pt x="184473" y="8256"/>
                  </a:cubicBezTo>
                  <a:cubicBezTo>
                    <a:pt x="183594" y="8397"/>
                    <a:pt x="182687" y="8567"/>
                    <a:pt x="181778" y="8742"/>
                  </a:cubicBezTo>
                  <a:lnTo>
                    <a:pt x="185779" y="4667"/>
                  </a:lnTo>
                  <a:cubicBezTo>
                    <a:pt x="186882" y="4449"/>
                    <a:pt x="187982" y="4236"/>
                    <a:pt x="189045" y="4064"/>
                  </a:cubicBezTo>
                  <a:cubicBezTo>
                    <a:pt x="190121" y="3884"/>
                    <a:pt x="191219" y="3687"/>
                    <a:pt x="192291" y="3517"/>
                  </a:cubicBezTo>
                  <a:close/>
                  <a:moveTo>
                    <a:pt x="186165" y="3575"/>
                  </a:moveTo>
                  <a:lnTo>
                    <a:pt x="185400" y="4365"/>
                  </a:lnTo>
                  <a:lnTo>
                    <a:pt x="181010" y="8885"/>
                  </a:lnTo>
                  <a:cubicBezTo>
                    <a:pt x="179660" y="9125"/>
                    <a:pt x="178252" y="9430"/>
                    <a:pt x="176858" y="9727"/>
                  </a:cubicBezTo>
                  <a:cubicBezTo>
                    <a:pt x="176352" y="9830"/>
                    <a:pt x="175837" y="9942"/>
                    <a:pt x="175320" y="10058"/>
                  </a:cubicBezTo>
                  <a:cubicBezTo>
                    <a:pt x="175314" y="10022"/>
                    <a:pt x="175308" y="9985"/>
                    <a:pt x="175301" y="9949"/>
                  </a:cubicBezTo>
                  <a:cubicBezTo>
                    <a:pt x="175209" y="9530"/>
                    <a:pt x="175097" y="9117"/>
                    <a:pt x="174963" y="8710"/>
                  </a:cubicBezTo>
                  <a:lnTo>
                    <a:pt x="174174" y="8897"/>
                  </a:lnTo>
                  <a:lnTo>
                    <a:pt x="174174" y="8897"/>
                  </a:lnTo>
                  <a:lnTo>
                    <a:pt x="176956" y="5620"/>
                  </a:lnTo>
                  <a:cubicBezTo>
                    <a:pt x="178506" y="5245"/>
                    <a:pt x="180069" y="4861"/>
                    <a:pt x="181581" y="4542"/>
                  </a:cubicBezTo>
                  <a:cubicBezTo>
                    <a:pt x="183119" y="4203"/>
                    <a:pt x="184670" y="3857"/>
                    <a:pt x="186165" y="3575"/>
                  </a:cubicBezTo>
                  <a:close/>
                  <a:moveTo>
                    <a:pt x="173591" y="9595"/>
                  </a:moveTo>
                  <a:cubicBezTo>
                    <a:pt x="173673" y="9864"/>
                    <a:pt x="173749" y="10132"/>
                    <a:pt x="173817" y="10403"/>
                  </a:cubicBezTo>
                  <a:cubicBezTo>
                    <a:pt x="173433" y="10493"/>
                    <a:pt x="173048" y="10584"/>
                    <a:pt x="172664" y="10675"/>
                  </a:cubicBezTo>
                  <a:lnTo>
                    <a:pt x="172664" y="10674"/>
                  </a:lnTo>
                  <a:lnTo>
                    <a:pt x="173578" y="9598"/>
                  </a:lnTo>
                  <a:lnTo>
                    <a:pt x="173591" y="9595"/>
                  </a:lnTo>
                  <a:close/>
                  <a:moveTo>
                    <a:pt x="171983" y="9976"/>
                  </a:moveTo>
                  <a:lnTo>
                    <a:pt x="171103" y="11040"/>
                  </a:lnTo>
                  <a:cubicBezTo>
                    <a:pt x="169158" y="11525"/>
                    <a:pt x="167201" y="12039"/>
                    <a:pt x="165229" y="12582"/>
                  </a:cubicBezTo>
                  <a:cubicBezTo>
                    <a:pt x="165870" y="12132"/>
                    <a:pt x="166515" y="11680"/>
                    <a:pt x="167171" y="11226"/>
                  </a:cubicBezTo>
                  <a:cubicBezTo>
                    <a:pt x="168258" y="10924"/>
                    <a:pt x="169312" y="10667"/>
                    <a:pt x="170389" y="10385"/>
                  </a:cubicBezTo>
                  <a:lnTo>
                    <a:pt x="171983" y="9976"/>
                  </a:lnTo>
                  <a:close/>
                  <a:moveTo>
                    <a:pt x="176511" y="4492"/>
                  </a:moveTo>
                  <a:lnTo>
                    <a:pt x="172551" y="9287"/>
                  </a:lnTo>
                  <a:cubicBezTo>
                    <a:pt x="172019" y="9419"/>
                    <a:pt x="171483" y="9553"/>
                    <a:pt x="170940" y="9697"/>
                  </a:cubicBezTo>
                  <a:cubicBezTo>
                    <a:pt x="169589" y="10050"/>
                    <a:pt x="168262" y="10378"/>
                    <a:pt x="166888" y="10772"/>
                  </a:cubicBezTo>
                  <a:cubicBezTo>
                    <a:pt x="165799" y="11527"/>
                    <a:pt x="164741" y="12267"/>
                    <a:pt x="163700" y="13008"/>
                  </a:cubicBezTo>
                  <a:cubicBezTo>
                    <a:pt x="161967" y="13497"/>
                    <a:pt x="160226" y="14008"/>
                    <a:pt x="158477" y="14540"/>
                  </a:cubicBezTo>
                  <a:lnTo>
                    <a:pt x="162240" y="8552"/>
                  </a:lnTo>
                  <a:cubicBezTo>
                    <a:pt x="167047" y="7055"/>
                    <a:pt x="171805" y="5702"/>
                    <a:pt x="176511" y="4492"/>
                  </a:cubicBezTo>
                  <a:close/>
                  <a:moveTo>
                    <a:pt x="159787" y="11324"/>
                  </a:moveTo>
                  <a:lnTo>
                    <a:pt x="157648" y="14803"/>
                  </a:lnTo>
                  <a:lnTo>
                    <a:pt x="154471" y="15809"/>
                  </a:lnTo>
                  <a:lnTo>
                    <a:pt x="153033" y="16292"/>
                  </a:lnTo>
                  <a:cubicBezTo>
                    <a:pt x="152698" y="16023"/>
                    <a:pt x="152344" y="15761"/>
                    <a:pt x="151971" y="15509"/>
                  </a:cubicBezTo>
                  <a:lnTo>
                    <a:pt x="151970" y="15508"/>
                  </a:lnTo>
                  <a:lnTo>
                    <a:pt x="152946" y="13577"/>
                  </a:lnTo>
                  <a:lnTo>
                    <a:pt x="156375" y="12416"/>
                  </a:lnTo>
                  <a:lnTo>
                    <a:pt x="159787" y="11324"/>
                  </a:lnTo>
                  <a:close/>
                  <a:moveTo>
                    <a:pt x="151362" y="16713"/>
                  </a:moveTo>
                  <a:cubicBezTo>
                    <a:pt x="151405" y="16745"/>
                    <a:pt x="151445" y="16779"/>
                    <a:pt x="151487" y="16810"/>
                  </a:cubicBezTo>
                  <a:lnTo>
                    <a:pt x="151276" y="16882"/>
                  </a:lnTo>
                  <a:lnTo>
                    <a:pt x="151276" y="16882"/>
                  </a:lnTo>
                  <a:lnTo>
                    <a:pt x="151362" y="16713"/>
                  </a:lnTo>
                  <a:close/>
                  <a:moveTo>
                    <a:pt x="162913" y="13571"/>
                  </a:moveTo>
                  <a:lnTo>
                    <a:pt x="162913" y="13571"/>
                  </a:lnTo>
                  <a:cubicBezTo>
                    <a:pt x="162301" y="14011"/>
                    <a:pt x="161694" y="14454"/>
                    <a:pt x="161092" y="14897"/>
                  </a:cubicBezTo>
                  <a:lnTo>
                    <a:pt x="161091" y="14897"/>
                  </a:lnTo>
                  <a:cubicBezTo>
                    <a:pt x="159897" y="15252"/>
                    <a:pt x="158713" y="15596"/>
                    <a:pt x="157521" y="15957"/>
                  </a:cubicBezTo>
                  <a:lnTo>
                    <a:pt x="153932" y="17089"/>
                  </a:lnTo>
                  <a:cubicBezTo>
                    <a:pt x="153734" y="16895"/>
                    <a:pt x="153525" y="16707"/>
                    <a:pt x="153310" y="16523"/>
                  </a:cubicBezTo>
                  <a:lnTo>
                    <a:pt x="154258" y="16205"/>
                  </a:lnTo>
                  <a:lnTo>
                    <a:pt x="157417" y="15205"/>
                  </a:lnTo>
                  <a:lnTo>
                    <a:pt x="158196" y="14959"/>
                  </a:lnTo>
                  <a:cubicBezTo>
                    <a:pt x="159776" y="14477"/>
                    <a:pt x="161347" y="14014"/>
                    <a:pt x="162913" y="13571"/>
                  </a:cubicBezTo>
                  <a:close/>
                  <a:moveTo>
                    <a:pt x="152581" y="12861"/>
                  </a:moveTo>
                  <a:lnTo>
                    <a:pt x="152269" y="13496"/>
                  </a:lnTo>
                  <a:lnTo>
                    <a:pt x="151210" y="15650"/>
                  </a:lnTo>
                  <a:cubicBezTo>
                    <a:pt x="148677" y="16528"/>
                    <a:pt x="146137" y="17446"/>
                    <a:pt x="143589" y="18407"/>
                  </a:cubicBezTo>
                  <a:cubicBezTo>
                    <a:pt x="143027" y="18887"/>
                    <a:pt x="142475" y="19370"/>
                    <a:pt x="141931" y="19856"/>
                  </a:cubicBezTo>
                  <a:lnTo>
                    <a:pt x="143076" y="16350"/>
                  </a:lnTo>
                  <a:cubicBezTo>
                    <a:pt x="144661" y="15743"/>
                    <a:pt x="146241" y="15158"/>
                    <a:pt x="147830" y="14560"/>
                  </a:cubicBezTo>
                  <a:lnTo>
                    <a:pt x="152581" y="12861"/>
                  </a:lnTo>
                  <a:close/>
                  <a:moveTo>
                    <a:pt x="150767" y="16290"/>
                  </a:moveTo>
                  <a:cubicBezTo>
                    <a:pt x="150799" y="16312"/>
                    <a:pt x="150830" y="16336"/>
                    <a:pt x="150862" y="16359"/>
                  </a:cubicBezTo>
                  <a:lnTo>
                    <a:pt x="150473" y="17150"/>
                  </a:lnTo>
                  <a:lnTo>
                    <a:pt x="146131" y="18689"/>
                  </a:lnTo>
                  <a:cubicBezTo>
                    <a:pt x="144979" y="19121"/>
                    <a:pt x="143832" y="19544"/>
                    <a:pt x="142685" y="19975"/>
                  </a:cubicBezTo>
                  <a:cubicBezTo>
                    <a:pt x="143177" y="19542"/>
                    <a:pt x="143673" y="19108"/>
                    <a:pt x="144182" y="18670"/>
                  </a:cubicBezTo>
                  <a:cubicBezTo>
                    <a:pt x="146387" y="17832"/>
                    <a:pt x="148569" y="17069"/>
                    <a:pt x="150767" y="16290"/>
                  </a:cubicBezTo>
                  <a:close/>
                  <a:moveTo>
                    <a:pt x="141658" y="15848"/>
                  </a:moveTo>
                  <a:lnTo>
                    <a:pt x="140162" y="20948"/>
                  </a:lnTo>
                  <a:cubicBezTo>
                    <a:pt x="138741" y="21491"/>
                    <a:pt x="137312" y="22070"/>
                    <a:pt x="135885" y="22654"/>
                  </a:cubicBezTo>
                  <a:lnTo>
                    <a:pt x="136774" y="17813"/>
                  </a:lnTo>
                  <a:cubicBezTo>
                    <a:pt x="138403" y="17142"/>
                    <a:pt x="140033" y="16477"/>
                    <a:pt x="141658" y="15848"/>
                  </a:cubicBezTo>
                  <a:close/>
                  <a:moveTo>
                    <a:pt x="140538" y="21111"/>
                  </a:moveTo>
                  <a:lnTo>
                    <a:pt x="140538" y="21111"/>
                  </a:lnTo>
                  <a:cubicBezTo>
                    <a:pt x="140066" y="21543"/>
                    <a:pt x="139599" y="21972"/>
                    <a:pt x="139145" y="22395"/>
                  </a:cubicBezTo>
                  <a:cubicBezTo>
                    <a:pt x="137992" y="22835"/>
                    <a:pt x="136833" y="23309"/>
                    <a:pt x="135676" y="23781"/>
                  </a:cubicBezTo>
                  <a:lnTo>
                    <a:pt x="135824" y="22980"/>
                  </a:lnTo>
                  <a:cubicBezTo>
                    <a:pt x="137397" y="22339"/>
                    <a:pt x="138969" y="21716"/>
                    <a:pt x="140538" y="21111"/>
                  </a:cubicBezTo>
                  <a:close/>
                  <a:moveTo>
                    <a:pt x="134533" y="23511"/>
                  </a:moveTo>
                  <a:lnTo>
                    <a:pt x="134381" y="24307"/>
                  </a:lnTo>
                  <a:cubicBezTo>
                    <a:pt x="133924" y="24494"/>
                    <a:pt x="133468" y="24681"/>
                    <a:pt x="133009" y="24879"/>
                  </a:cubicBezTo>
                  <a:cubicBezTo>
                    <a:pt x="132666" y="24780"/>
                    <a:pt x="132313" y="24685"/>
                    <a:pt x="131955" y="24594"/>
                  </a:cubicBezTo>
                  <a:cubicBezTo>
                    <a:pt x="132814" y="24228"/>
                    <a:pt x="133673" y="23867"/>
                    <a:pt x="134533" y="23511"/>
                  </a:cubicBezTo>
                  <a:close/>
                  <a:moveTo>
                    <a:pt x="135523" y="18327"/>
                  </a:moveTo>
                  <a:lnTo>
                    <a:pt x="134597" y="23179"/>
                  </a:lnTo>
                  <a:cubicBezTo>
                    <a:pt x="134311" y="23295"/>
                    <a:pt x="134027" y="23412"/>
                    <a:pt x="133743" y="23529"/>
                  </a:cubicBezTo>
                  <a:lnTo>
                    <a:pt x="131504" y="24480"/>
                  </a:lnTo>
                  <a:cubicBezTo>
                    <a:pt x="130899" y="24335"/>
                    <a:pt x="130274" y="24201"/>
                    <a:pt x="129625" y="24085"/>
                  </a:cubicBezTo>
                  <a:cubicBezTo>
                    <a:pt x="128861" y="24424"/>
                    <a:pt x="128096" y="24762"/>
                    <a:pt x="127333" y="25100"/>
                  </a:cubicBezTo>
                  <a:lnTo>
                    <a:pt x="127317" y="21866"/>
                  </a:lnTo>
                  <a:cubicBezTo>
                    <a:pt x="128507" y="21343"/>
                    <a:pt x="129699" y="20797"/>
                    <a:pt x="130890" y="20292"/>
                  </a:cubicBezTo>
                  <a:lnTo>
                    <a:pt x="134474" y="18761"/>
                  </a:lnTo>
                  <a:cubicBezTo>
                    <a:pt x="134823" y="18616"/>
                    <a:pt x="135173" y="18471"/>
                    <a:pt x="135523" y="18327"/>
                  </a:cubicBezTo>
                  <a:close/>
                  <a:moveTo>
                    <a:pt x="128813" y="24917"/>
                  </a:moveTo>
                  <a:cubicBezTo>
                    <a:pt x="129204" y="24982"/>
                    <a:pt x="129584" y="25059"/>
                    <a:pt x="129959" y="25140"/>
                  </a:cubicBezTo>
                  <a:cubicBezTo>
                    <a:pt x="129085" y="25518"/>
                    <a:pt x="128211" y="25914"/>
                    <a:pt x="127338" y="26295"/>
                  </a:cubicBezTo>
                  <a:lnTo>
                    <a:pt x="127335" y="25571"/>
                  </a:lnTo>
                  <a:cubicBezTo>
                    <a:pt x="127828" y="25353"/>
                    <a:pt x="128320" y="25135"/>
                    <a:pt x="128813" y="24917"/>
                  </a:cubicBezTo>
                  <a:close/>
                  <a:moveTo>
                    <a:pt x="182904" y="21334"/>
                  </a:moveTo>
                  <a:cubicBezTo>
                    <a:pt x="183018" y="21334"/>
                    <a:pt x="183131" y="21335"/>
                    <a:pt x="183242" y="21337"/>
                  </a:cubicBezTo>
                  <a:lnTo>
                    <a:pt x="184973" y="21416"/>
                  </a:lnTo>
                  <a:lnTo>
                    <a:pt x="186705" y="21512"/>
                  </a:lnTo>
                  <a:cubicBezTo>
                    <a:pt x="187281" y="21548"/>
                    <a:pt x="187874" y="21573"/>
                    <a:pt x="188381" y="21660"/>
                  </a:cubicBezTo>
                  <a:lnTo>
                    <a:pt x="183085" y="25341"/>
                  </a:lnTo>
                  <a:cubicBezTo>
                    <a:pt x="181136" y="25090"/>
                    <a:pt x="179030" y="24963"/>
                    <a:pt x="176780" y="24963"/>
                  </a:cubicBezTo>
                  <a:cubicBezTo>
                    <a:pt x="172722" y="24963"/>
                    <a:pt x="168192" y="25377"/>
                    <a:pt x="163259" y="26230"/>
                  </a:cubicBezTo>
                  <a:cubicBezTo>
                    <a:pt x="160450" y="26716"/>
                    <a:pt x="157556" y="27339"/>
                    <a:pt x="154603" y="28082"/>
                  </a:cubicBezTo>
                  <a:lnTo>
                    <a:pt x="156974" y="24950"/>
                  </a:lnTo>
                  <a:lnTo>
                    <a:pt x="159167" y="24403"/>
                  </a:lnTo>
                  <a:lnTo>
                    <a:pt x="160265" y="24133"/>
                  </a:lnTo>
                  <a:lnTo>
                    <a:pt x="161326" y="23909"/>
                  </a:lnTo>
                  <a:cubicBezTo>
                    <a:pt x="162741" y="23614"/>
                    <a:pt x="164157" y="23326"/>
                    <a:pt x="165573" y="23045"/>
                  </a:cubicBezTo>
                  <a:cubicBezTo>
                    <a:pt x="166295" y="22892"/>
                    <a:pt x="166973" y="22785"/>
                    <a:pt x="167651" y="22682"/>
                  </a:cubicBezTo>
                  <a:lnTo>
                    <a:pt x="169700" y="22367"/>
                  </a:lnTo>
                  <a:cubicBezTo>
                    <a:pt x="171069" y="22163"/>
                    <a:pt x="172461" y="21940"/>
                    <a:pt x="173739" y="21840"/>
                  </a:cubicBezTo>
                  <a:cubicBezTo>
                    <a:pt x="175051" y="21711"/>
                    <a:pt x="176362" y="21592"/>
                    <a:pt x="177670" y="21482"/>
                  </a:cubicBezTo>
                  <a:cubicBezTo>
                    <a:pt x="178935" y="21414"/>
                    <a:pt x="180158" y="21392"/>
                    <a:pt x="181398" y="21361"/>
                  </a:cubicBezTo>
                  <a:cubicBezTo>
                    <a:pt x="181896" y="21354"/>
                    <a:pt x="182412" y="21334"/>
                    <a:pt x="182904" y="21334"/>
                  </a:cubicBezTo>
                  <a:close/>
                  <a:moveTo>
                    <a:pt x="126493" y="25946"/>
                  </a:moveTo>
                  <a:lnTo>
                    <a:pt x="126512" y="26660"/>
                  </a:lnTo>
                  <a:cubicBezTo>
                    <a:pt x="125451" y="27124"/>
                    <a:pt x="124393" y="27629"/>
                    <a:pt x="123333" y="28110"/>
                  </a:cubicBezTo>
                  <a:lnTo>
                    <a:pt x="121746" y="28841"/>
                  </a:lnTo>
                  <a:lnTo>
                    <a:pt x="121222" y="29090"/>
                  </a:lnTo>
                  <a:cubicBezTo>
                    <a:pt x="121568" y="28683"/>
                    <a:pt x="121921" y="28275"/>
                    <a:pt x="122285" y="27867"/>
                  </a:cubicBezTo>
                  <a:lnTo>
                    <a:pt x="125544" y="26368"/>
                  </a:lnTo>
                  <a:cubicBezTo>
                    <a:pt x="125861" y="26227"/>
                    <a:pt x="126176" y="26087"/>
                    <a:pt x="126493" y="25947"/>
                  </a:cubicBezTo>
                  <a:lnTo>
                    <a:pt x="126493" y="25946"/>
                  </a:lnTo>
                  <a:close/>
                  <a:moveTo>
                    <a:pt x="126443" y="24093"/>
                  </a:moveTo>
                  <a:lnTo>
                    <a:pt x="126481" y="25480"/>
                  </a:lnTo>
                  <a:cubicBezTo>
                    <a:pt x="126161" y="25623"/>
                    <a:pt x="125840" y="25765"/>
                    <a:pt x="125520" y="25908"/>
                  </a:cubicBezTo>
                  <a:cubicBezTo>
                    <a:pt x="124157" y="26535"/>
                    <a:pt x="122792" y="27158"/>
                    <a:pt x="121431" y="27792"/>
                  </a:cubicBezTo>
                  <a:cubicBezTo>
                    <a:pt x="120976" y="28308"/>
                    <a:pt x="120537" y="28820"/>
                    <a:pt x="120108" y="29326"/>
                  </a:cubicBezTo>
                  <a:lnTo>
                    <a:pt x="119663" y="27233"/>
                  </a:lnTo>
                  <a:lnTo>
                    <a:pt x="121352" y="26426"/>
                  </a:lnTo>
                  <a:lnTo>
                    <a:pt x="123047" y="25645"/>
                  </a:lnTo>
                  <a:cubicBezTo>
                    <a:pt x="124179" y="25130"/>
                    <a:pt x="125310" y="24591"/>
                    <a:pt x="126443" y="24093"/>
                  </a:cubicBezTo>
                  <a:close/>
                  <a:moveTo>
                    <a:pt x="175972" y="25525"/>
                  </a:moveTo>
                  <a:cubicBezTo>
                    <a:pt x="178222" y="25525"/>
                    <a:pt x="180324" y="25655"/>
                    <a:pt x="182267" y="25910"/>
                  </a:cubicBezTo>
                  <a:lnTo>
                    <a:pt x="175546" y="30582"/>
                  </a:lnTo>
                  <a:cubicBezTo>
                    <a:pt x="173722" y="30321"/>
                    <a:pt x="171736" y="30191"/>
                    <a:pt x="169612" y="30191"/>
                  </a:cubicBezTo>
                  <a:cubicBezTo>
                    <a:pt x="164197" y="30191"/>
                    <a:pt x="157887" y="31037"/>
                    <a:pt x="151096" y="32715"/>
                  </a:cubicBezTo>
                  <a:lnTo>
                    <a:pt x="154228" y="28577"/>
                  </a:lnTo>
                  <a:cubicBezTo>
                    <a:pt x="157139" y="27845"/>
                    <a:pt x="159990" y="27234"/>
                    <a:pt x="162758" y="26758"/>
                  </a:cubicBezTo>
                  <a:cubicBezTo>
                    <a:pt x="167579" y="25928"/>
                    <a:pt x="172005" y="25525"/>
                    <a:pt x="175972" y="25525"/>
                  </a:cubicBezTo>
                  <a:close/>
                  <a:moveTo>
                    <a:pt x="118639" y="26922"/>
                  </a:moveTo>
                  <a:lnTo>
                    <a:pt x="118746" y="27374"/>
                  </a:lnTo>
                  <a:lnTo>
                    <a:pt x="119366" y="29975"/>
                  </a:lnTo>
                  <a:cubicBezTo>
                    <a:pt x="116506" y="31336"/>
                    <a:pt x="113662" y="32760"/>
                    <a:pt x="110838" y="34213"/>
                  </a:cubicBezTo>
                  <a:lnTo>
                    <a:pt x="109354" y="31540"/>
                  </a:lnTo>
                  <a:cubicBezTo>
                    <a:pt x="112429" y="29957"/>
                    <a:pt x="115526" y="28407"/>
                    <a:pt x="118639" y="26922"/>
                  </a:cubicBezTo>
                  <a:close/>
                  <a:moveTo>
                    <a:pt x="143697" y="28909"/>
                  </a:moveTo>
                  <a:lnTo>
                    <a:pt x="142390" y="31733"/>
                  </a:lnTo>
                  <a:cubicBezTo>
                    <a:pt x="139483" y="32731"/>
                    <a:pt x="136558" y="33822"/>
                    <a:pt x="133612" y="35006"/>
                  </a:cubicBezTo>
                  <a:lnTo>
                    <a:pt x="134077" y="32479"/>
                  </a:lnTo>
                  <a:cubicBezTo>
                    <a:pt x="134739" y="32208"/>
                    <a:pt x="135401" y="31941"/>
                    <a:pt x="136059" y="31690"/>
                  </a:cubicBezTo>
                  <a:lnTo>
                    <a:pt x="139884" y="30257"/>
                  </a:lnTo>
                  <a:cubicBezTo>
                    <a:pt x="140522" y="30021"/>
                    <a:pt x="141164" y="29780"/>
                    <a:pt x="141800" y="29551"/>
                  </a:cubicBezTo>
                  <a:lnTo>
                    <a:pt x="143697" y="28909"/>
                  </a:lnTo>
                  <a:close/>
                  <a:moveTo>
                    <a:pt x="119270" y="30330"/>
                  </a:moveTo>
                  <a:cubicBezTo>
                    <a:pt x="118943" y="30727"/>
                    <a:pt x="118621" y="31123"/>
                    <a:pt x="118309" y="31514"/>
                  </a:cubicBezTo>
                  <a:cubicBezTo>
                    <a:pt x="117123" y="32092"/>
                    <a:pt x="115941" y="32682"/>
                    <a:pt x="114757" y="33265"/>
                  </a:cubicBezTo>
                  <a:cubicBezTo>
                    <a:pt x="113574" y="33851"/>
                    <a:pt x="112402" y="34464"/>
                    <a:pt x="111225" y="35062"/>
                  </a:cubicBezTo>
                  <a:cubicBezTo>
                    <a:pt x="111098" y="35061"/>
                    <a:pt x="110970" y="35060"/>
                    <a:pt x="110842" y="35060"/>
                  </a:cubicBezTo>
                  <a:cubicBezTo>
                    <a:pt x="110491" y="35060"/>
                    <a:pt x="110137" y="35065"/>
                    <a:pt x="109781" y="35073"/>
                  </a:cubicBezTo>
                  <a:cubicBezTo>
                    <a:pt x="109917" y="35001"/>
                    <a:pt x="110053" y="34928"/>
                    <a:pt x="110190" y="34857"/>
                  </a:cubicBezTo>
                  <a:cubicBezTo>
                    <a:pt x="113198" y="33309"/>
                    <a:pt x="116223" y="31781"/>
                    <a:pt x="119270" y="30330"/>
                  </a:cubicBezTo>
                  <a:close/>
                  <a:moveTo>
                    <a:pt x="187744" y="27091"/>
                  </a:moveTo>
                  <a:cubicBezTo>
                    <a:pt x="188724" y="27403"/>
                    <a:pt x="189640" y="27759"/>
                    <a:pt x="190488" y="28160"/>
                  </a:cubicBezTo>
                  <a:lnTo>
                    <a:pt x="180514" y="33834"/>
                  </a:lnTo>
                  <a:cubicBezTo>
                    <a:pt x="180740" y="33959"/>
                    <a:pt x="180958" y="34087"/>
                    <a:pt x="181173" y="34220"/>
                  </a:cubicBezTo>
                  <a:lnTo>
                    <a:pt x="178044" y="35932"/>
                  </a:lnTo>
                  <a:cubicBezTo>
                    <a:pt x="177275" y="35431"/>
                    <a:pt x="176409" y="34994"/>
                    <a:pt x="175409" y="34645"/>
                  </a:cubicBezTo>
                  <a:lnTo>
                    <a:pt x="187744" y="27091"/>
                  </a:lnTo>
                  <a:close/>
                  <a:moveTo>
                    <a:pt x="132713" y="33039"/>
                  </a:moveTo>
                  <a:lnTo>
                    <a:pt x="132229" y="35568"/>
                  </a:lnTo>
                  <a:cubicBezTo>
                    <a:pt x="130930" y="36100"/>
                    <a:pt x="129632" y="36650"/>
                    <a:pt x="128333" y="37217"/>
                  </a:cubicBezTo>
                  <a:lnTo>
                    <a:pt x="128408" y="34844"/>
                  </a:lnTo>
                  <a:cubicBezTo>
                    <a:pt x="129045" y="34556"/>
                    <a:pt x="129681" y="34286"/>
                    <a:pt x="130317" y="34026"/>
                  </a:cubicBezTo>
                  <a:lnTo>
                    <a:pt x="132229" y="33236"/>
                  </a:lnTo>
                  <a:cubicBezTo>
                    <a:pt x="132391" y="33171"/>
                    <a:pt x="132552" y="33104"/>
                    <a:pt x="132713" y="33039"/>
                  </a:cubicBezTo>
                  <a:close/>
                  <a:moveTo>
                    <a:pt x="142189" y="32170"/>
                  </a:moveTo>
                  <a:lnTo>
                    <a:pt x="140515" y="35789"/>
                  </a:lnTo>
                  <a:lnTo>
                    <a:pt x="138998" y="36290"/>
                  </a:lnTo>
                  <a:cubicBezTo>
                    <a:pt x="138487" y="36471"/>
                    <a:pt x="137971" y="36665"/>
                    <a:pt x="137459" y="36852"/>
                  </a:cubicBezTo>
                  <a:lnTo>
                    <a:pt x="134388" y="37986"/>
                  </a:lnTo>
                  <a:cubicBezTo>
                    <a:pt x="133914" y="38163"/>
                    <a:pt x="133438" y="38354"/>
                    <a:pt x="132960" y="38549"/>
                  </a:cubicBezTo>
                  <a:lnTo>
                    <a:pt x="133465" y="35808"/>
                  </a:lnTo>
                  <a:lnTo>
                    <a:pt x="133541" y="35391"/>
                  </a:lnTo>
                  <a:cubicBezTo>
                    <a:pt x="136435" y="34229"/>
                    <a:pt x="139319" y="33156"/>
                    <a:pt x="142189" y="32170"/>
                  </a:cubicBezTo>
                  <a:close/>
                  <a:moveTo>
                    <a:pt x="132156" y="35953"/>
                  </a:moveTo>
                  <a:lnTo>
                    <a:pt x="131550" y="39124"/>
                  </a:lnTo>
                  <a:cubicBezTo>
                    <a:pt x="131468" y="39156"/>
                    <a:pt x="131387" y="39190"/>
                    <a:pt x="131306" y="39223"/>
                  </a:cubicBezTo>
                  <a:lnTo>
                    <a:pt x="129766" y="39851"/>
                  </a:lnTo>
                  <a:cubicBezTo>
                    <a:pt x="129253" y="40057"/>
                    <a:pt x="128741" y="40272"/>
                    <a:pt x="128227" y="40505"/>
                  </a:cubicBezTo>
                  <a:lnTo>
                    <a:pt x="128320" y="37575"/>
                  </a:lnTo>
                  <a:cubicBezTo>
                    <a:pt x="129599" y="37019"/>
                    <a:pt x="130876" y="36478"/>
                    <a:pt x="132156" y="35953"/>
                  </a:cubicBezTo>
                  <a:close/>
                  <a:moveTo>
                    <a:pt x="107641" y="35885"/>
                  </a:moveTo>
                  <a:cubicBezTo>
                    <a:pt x="104799" y="37390"/>
                    <a:pt x="101989" y="38949"/>
                    <a:pt x="99207" y="40536"/>
                  </a:cubicBezTo>
                  <a:cubicBezTo>
                    <a:pt x="99401" y="40171"/>
                    <a:pt x="99603" y="39802"/>
                    <a:pt x="99814" y="39430"/>
                  </a:cubicBezTo>
                  <a:cubicBezTo>
                    <a:pt x="100855" y="38838"/>
                    <a:pt x="101898" y="38251"/>
                    <a:pt x="102955" y="37678"/>
                  </a:cubicBezTo>
                  <a:cubicBezTo>
                    <a:pt x="104009" y="37105"/>
                    <a:pt x="105055" y="36520"/>
                    <a:pt x="106117" y="35958"/>
                  </a:cubicBezTo>
                  <a:cubicBezTo>
                    <a:pt x="106634" y="35929"/>
                    <a:pt x="107140" y="35905"/>
                    <a:pt x="107641" y="35885"/>
                  </a:cubicBezTo>
                  <a:close/>
                  <a:moveTo>
                    <a:pt x="183724" y="26129"/>
                  </a:moveTo>
                  <a:cubicBezTo>
                    <a:pt x="184223" y="26214"/>
                    <a:pt x="184709" y="26309"/>
                    <a:pt x="185184" y="26412"/>
                  </a:cubicBezTo>
                  <a:lnTo>
                    <a:pt x="173474" y="34040"/>
                  </a:lnTo>
                  <a:cubicBezTo>
                    <a:pt x="171316" y="33517"/>
                    <a:pt x="168949" y="33157"/>
                    <a:pt x="166167" y="33157"/>
                  </a:cubicBezTo>
                  <a:cubicBezTo>
                    <a:pt x="166044" y="33157"/>
                    <a:pt x="165920" y="33158"/>
                    <a:pt x="165795" y="33159"/>
                  </a:cubicBezTo>
                  <a:lnTo>
                    <a:pt x="164633" y="33151"/>
                  </a:lnTo>
                  <a:lnTo>
                    <a:pt x="164056" y="33147"/>
                  </a:lnTo>
                  <a:lnTo>
                    <a:pt x="163426" y="33189"/>
                  </a:lnTo>
                  <a:lnTo>
                    <a:pt x="160922" y="33356"/>
                  </a:lnTo>
                  <a:cubicBezTo>
                    <a:pt x="160125" y="33384"/>
                    <a:pt x="159190" y="33543"/>
                    <a:pt x="158315" y="33648"/>
                  </a:cubicBezTo>
                  <a:cubicBezTo>
                    <a:pt x="157425" y="33771"/>
                    <a:pt x="156570" y="33862"/>
                    <a:pt x="155661" y="34011"/>
                  </a:cubicBezTo>
                  <a:lnTo>
                    <a:pt x="152882" y="34530"/>
                  </a:lnTo>
                  <a:lnTo>
                    <a:pt x="151503" y="34790"/>
                  </a:lnTo>
                  <a:lnTo>
                    <a:pt x="150061" y="35133"/>
                  </a:lnTo>
                  <a:lnTo>
                    <a:pt x="147195" y="35813"/>
                  </a:lnTo>
                  <a:cubicBezTo>
                    <a:pt x="146217" y="36077"/>
                    <a:pt x="145224" y="36369"/>
                    <a:pt x="144244" y="36644"/>
                  </a:cubicBezTo>
                  <a:lnTo>
                    <a:pt x="142774" y="37061"/>
                  </a:lnTo>
                  <a:cubicBezTo>
                    <a:pt x="142285" y="37199"/>
                    <a:pt x="141772" y="37382"/>
                    <a:pt x="141273" y="37541"/>
                  </a:cubicBezTo>
                  <a:lnTo>
                    <a:pt x="138272" y="38520"/>
                  </a:lnTo>
                  <a:cubicBezTo>
                    <a:pt x="137268" y="38864"/>
                    <a:pt x="136245" y="39258"/>
                    <a:pt x="135236" y="39624"/>
                  </a:cubicBezTo>
                  <a:cubicBezTo>
                    <a:pt x="134351" y="39947"/>
                    <a:pt x="133469" y="40267"/>
                    <a:pt x="132577" y="40632"/>
                  </a:cubicBezTo>
                  <a:lnTo>
                    <a:pt x="132811" y="39355"/>
                  </a:lnTo>
                  <a:cubicBezTo>
                    <a:pt x="135873" y="38139"/>
                    <a:pt x="138923" y="37042"/>
                    <a:pt x="141902" y="36108"/>
                  </a:cubicBezTo>
                  <a:lnTo>
                    <a:pt x="144310" y="31459"/>
                  </a:lnTo>
                  <a:cubicBezTo>
                    <a:pt x="146962" y="30590"/>
                    <a:pt x="149581" y="29807"/>
                    <a:pt x="152169" y="29111"/>
                  </a:cubicBezTo>
                  <a:lnTo>
                    <a:pt x="152169" y="29111"/>
                  </a:lnTo>
                  <a:lnTo>
                    <a:pt x="148590" y="34156"/>
                  </a:lnTo>
                  <a:cubicBezTo>
                    <a:pt x="153759" y="32813"/>
                    <a:pt x="158604" y="31988"/>
                    <a:pt x="163078" y="31564"/>
                  </a:cubicBezTo>
                  <a:cubicBezTo>
                    <a:pt x="164765" y="31399"/>
                    <a:pt x="166370" y="31321"/>
                    <a:pt x="167892" y="31321"/>
                  </a:cubicBezTo>
                  <a:cubicBezTo>
                    <a:pt x="170523" y="31321"/>
                    <a:pt x="172908" y="31553"/>
                    <a:pt x="175048" y="31970"/>
                  </a:cubicBezTo>
                  <a:lnTo>
                    <a:pt x="183724" y="26129"/>
                  </a:lnTo>
                  <a:close/>
                  <a:moveTo>
                    <a:pt x="107141" y="31632"/>
                  </a:moveTo>
                  <a:lnTo>
                    <a:pt x="109264" y="35033"/>
                  </a:lnTo>
                  <a:cubicBezTo>
                    <a:pt x="109227" y="35052"/>
                    <a:pt x="109190" y="35071"/>
                    <a:pt x="109155" y="35090"/>
                  </a:cubicBezTo>
                  <a:cubicBezTo>
                    <a:pt x="108333" y="35115"/>
                    <a:pt x="107494" y="35156"/>
                    <a:pt x="106630" y="35204"/>
                  </a:cubicBezTo>
                  <a:cubicBezTo>
                    <a:pt x="105292" y="35902"/>
                    <a:pt x="103979" y="36633"/>
                    <a:pt x="102656" y="37355"/>
                  </a:cubicBezTo>
                  <a:cubicBezTo>
                    <a:pt x="101328" y="38072"/>
                    <a:pt x="100027" y="38818"/>
                    <a:pt x="98717" y="39558"/>
                  </a:cubicBezTo>
                  <a:cubicBezTo>
                    <a:pt x="98362" y="40171"/>
                    <a:pt x="98040" y="40778"/>
                    <a:pt x="97742" y="41377"/>
                  </a:cubicBezTo>
                  <a:cubicBezTo>
                    <a:pt x="97480" y="41528"/>
                    <a:pt x="97218" y="41679"/>
                    <a:pt x="96957" y="41830"/>
                  </a:cubicBezTo>
                  <a:lnTo>
                    <a:pt x="93384" y="39210"/>
                  </a:lnTo>
                  <a:cubicBezTo>
                    <a:pt x="97902" y="36602"/>
                    <a:pt x="102489" y="34054"/>
                    <a:pt x="107141" y="31632"/>
                  </a:cubicBezTo>
                  <a:close/>
                  <a:moveTo>
                    <a:pt x="173454" y="35840"/>
                  </a:moveTo>
                  <a:cubicBezTo>
                    <a:pt x="174400" y="36177"/>
                    <a:pt x="175218" y="36600"/>
                    <a:pt x="175941" y="37083"/>
                  </a:cubicBezTo>
                  <a:lnTo>
                    <a:pt x="172988" y="38699"/>
                  </a:lnTo>
                  <a:cubicBezTo>
                    <a:pt x="172768" y="38575"/>
                    <a:pt x="172537" y="38458"/>
                    <a:pt x="172332" y="38326"/>
                  </a:cubicBezTo>
                  <a:cubicBezTo>
                    <a:pt x="171911" y="38111"/>
                    <a:pt x="171607" y="37827"/>
                    <a:pt x="171079" y="37679"/>
                  </a:cubicBezTo>
                  <a:lnTo>
                    <a:pt x="169777" y="38466"/>
                  </a:lnTo>
                  <a:cubicBezTo>
                    <a:pt x="170287" y="38611"/>
                    <a:pt x="170576" y="38889"/>
                    <a:pt x="170982" y="39099"/>
                  </a:cubicBezTo>
                  <a:cubicBezTo>
                    <a:pt x="171175" y="39226"/>
                    <a:pt x="171395" y="39339"/>
                    <a:pt x="171604" y="39458"/>
                  </a:cubicBezTo>
                  <a:lnTo>
                    <a:pt x="168873" y="40953"/>
                  </a:lnTo>
                  <a:cubicBezTo>
                    <a:pt x="168685" y="40845"/>
                    <a:pt x="168488" y="40741"/>
                    <a:pt x="168317" y="40624"/>
                  </a:cubicBezTo>
                  <a:cubicBezTo>
                    <a:pt x="167940" y="40424"/>
                    <a:pt x="167682" y="40155"/>
                    <a:pt x="167203" y="40019"/>
                  </a:cubicBezTo>
                  <a:lnTo>
                    <a:pt x="165894" y="40809"/>
                  </a:lnTo>
                  <a:cubicBezTo>
                    <a:pt x="166357" y="40940"/>
                    <a:pt x="166599" y="41205"/>
                    <a:pt x="166963" y="41399"/>
                  </a:cubicBezTo>
                  <a:cubicBezTo>
                    <a:pt x="167123" y="41511"/>
                    <a:pt x="167308" y="41610"/>
                    <a:pt x="167485" y="41712"/>
                  </a:cubicBezTo>
                  <a:lnTo>
                    <a:pt x="166969" y="41994"/>
                  </a:lnTo>
                  <a:cubicBezTo>
                    <a:pt x="166408" y="41621"/>
                    <a:pt x="165774" y="41277"/>
                    <a:pt x="165079" y="40969"/>
                  </a:cubicBezTo>
                  <a:lnTo>
                    <a:pt x="173454" y="35840"/>
                  </a:lnTo>
                  <a:close/>
                  <a:moveTo>
                    <a:pt x="162623" y="34353"/>
                  </a:moveTo>
                  <a:lnTo>
                    <a:pt x="163174" y="34360"/>
                  </a:lnTo>
                  <a:lnTo>
                    <a:pt x="164284" y="34373"/>
                  </a:lnTo>
                  <a:cubicBezTo>
                    <a:pt x="164375" y="34373"/>
                    <a:pt x="164466" y="34372"/>
                    <a:pt x="164557" y="34372"/>
                  </a:cubicBezTo>
                  <a:cubicBezTo>
                    <a:pt x="167255" y="34372"/>
                    <a:pt x="169534" y="34733"/>
                    <a:pt x="171612" y="35249"/>
                  </a:cubicBezTo>
                  <a:lnTo>
                    <a:pt x="163650" y="40437"/>
                  </a:lnTo>
                  <a:cubicBezTo>
                    <a:pt x="162888" y="40216"/>
                    <a:pt x="162061" y="40056"/>
                    <a:pt x="161263" y="39913"/>
                  </a:cubicBezTo>
                  <a:cubicBezTo>
                    <a:pt x="159952" y="39667"/>
                    <a:pt x="158437" y="39618"/>
                    <a:pt x="157271" y="39603"/>
                  </a:cubicBezTo>
                  <a:cubicBezTo>
                    <a:pt x="157132" y="39596"/>
                    <a:pt x="156985" y="39593"/>
                    <a:pt x="156835" y="39593"/>
                  </a:cubicBezTo>
                  <a:cubicBezTo>
                    <a:pt x="156537" y="39593"/>
                    <a:pt x="156224" y="39604"/>
                    <a:pt x="155918" y="39615"/>
                  </a:cubicBezTo>
                  <a:cubicBezTo>
                    <a:pt x="155644" y="39624"/>
                    <a:pt x="155371" y="39633"/>
                    <a:pt x="155106" y="39635"/>
                  </a:cubicBezTo>
                  <a:lnTo>
                    <a:pt x="155027" y="39639"/>
                  </a:lnTo>
                  <a:cubicBezTo>
                    <a:pt x="154715" y="39670"/>
                    <a:pt x="154418" y="39688"/>
                    <a:pt x="154120" y="39705"/>
                  </a:cubicBezTo>
                  <a:cubicBezTo>
                    <a:pt x="153660" y="39732"/>
                    <a:pt x="153188" y="39761"/>
                    <a:pt x="152649" y="39837"/>
                  </a:cubicBezTo>
                  <a:cubicBezTo>
                    <a:pt x="146293" y="40492"/>
                    <a:pt x="139277" y="42317"/>
                    <a:pt x="131727" y="45256"/>
                  </a:cubicBezTo>
                  <a:lnTo>
                    <a:pt x="131767" y="45037"/>
                  </a:lnTo>
                  <a:cubicBezTo>
                    <a:pt x="137811" y="42653"/>
                    <a:pt x="143714" y="41002"/>
                    <a:pt x="149032" y="40082"/>
                  </a:cubicBezTo>
                  <a:cubicBezTo>
                    <a:pt x="150506" y="39771"/>
                    <a:pt x="151762" y="39700"/>
                    <a:pt x="153137" y="39511"/>
                  </a:cubicBezTo>
                  <a:cubicBezTo>
                    <a:pt x="153850" y="39397"/>
                    <a:pt x="154412" y="39422"/>
                    <a:pt x="155055" y="39374"/>
                  </a:cubicBezTo>
                  <a:cubicBezTo>
                    <a:pt x="155675" y="39349"/>
                    <a:pt x="156337" y="39290"/>
                    <a:pt x="156941" y="39282"/>
                  </a:cubicBezTo>
                  <a:lnTo>
                    <a:pt x="158673" y="39331"/>
                  </a:lnTo>
                  <a:lnTo>
                    <a:pt x="159558" y="39348"/>
                  </a:lnTo>
                  <a:lnTo>
                    <a:pt x="160340" y="39446"/>
                  </a:lnTo>
                  <a:lnTo>
                    <a:pt x="161933" y="39632"/>
                  </a:lnTo>
                  <a:cubicBezTo>
                    <a:pt x="162444" y="39714"/>
                    <a:pt x="162868" y="39856"/>
                    <a:pt x="163351" y="39959"/>
                  </a:cubicBezTo>
                  <a:lnTo>
                    <a:pt x="164560" y="39149"/>
                  </a:lnTo>
                  <a:cubicBezTo>
                    <a:pt x="164058" y="39044"/>
                    <a:pt x="163615" y="38900"/>
                    <a:pt x="163085" y="38817"/>
                  </a:cubicBezTo>
                  <a:lnTo>
                    <a:pt x="161434" y="38628"/>
                  </a:lnTo>
                  <a:lnTo>
                    <a:pt x="160620" y="38530"/>
                  </a:lnTo>
                  <a:lnTo>
                    <a:pt x="159705" y="38514"/>
                  </a:lnTo>
                  <a:lnTo>
                    <a:pt x="157908" y="38468"/>
                  </a:lnTo>
                  <a:cubicBezTo>
                    <a:pt x="157283" y="38478"/>
                    <a:pt x="156600" y="38539"/>
                    <a:pt x="155957" y="38568"/>
                  </a:cubicBezTo>
                  <a:cubicBezTo>
                    <a:pt x="155292" y="38617"/>
                    <a:pt x="154706" y="38595"/>
                    <a:pt x="153972" y="38712"/>
                  </a:cubicBezTo>
                  <a:cubicBezTo>
                    <a:pt x="152553" y="38908"/>
                    <a:pt x="151251" y="38988"/>
                    <a:pt x="149730" y="39307"/>
                  </a:cubicBezTo>
                  <a:cubicBezTo>
                    <a:pt x="144231" y="40265"/>
                    <a:pt x="138120" y="41982"/>
                    <a:pt x="131876" y="44448"/>
                  </a:cubicBezTo>
                  <a:lnTo>
                    <a:pt x="132086" y="43300"/>
                  </a:lnTo>
                  <a:cubicBezTo>
                    <a:pt x="138724" y="40672"/>
                    <a:pt x="145239" y="38828"/>
                    <a:pt x="151094" y="37795"/>
                  </a:cubicBezTo>
                  <a:cubicBezTo>
                    <a:pt x="152706" y="37456"/>
                    <a:pt x="154098" y="37358"/>
                    <a:pt x="155605" y="37149"/>
                  </a:cubicBezTo>
                  <a:cubicBezTo>
                    <a:pt x="156384" y="37026"/>
                    <a:pt x="157014" y="37041"/>
                    <a:pt x="157723" y="36986"/>
                  </a:cubicBezTo>
                  <a:cubicBezTo>
                    <a:pt x="158409" y="36953"/>
                    <a:pt x="159135" y="36888"/>
                    <a:pt x="159804" y="36874"/>
                  </a:cubicBezTo>
                  <a:lnTo>
                    <a:pt x="161727" y="36912"/>
                  </a:lnTo>
                  <a:lnTo>
                    <a:pt x="162703" y="36927"/>
                  </a:lnTo>
                  <a:lnTo>
                    <a:pt x="163577" y="37025"/>
                  </a:lnTo>
                  <a:lnTo>
                    <a:pt x="165346" y="37218"/>
                  </a:lnTo>
                  <a:cubicBezTo>
                    <a:pt x="165914" y="37302"/>
                    <a:pt x="166394" y="37448"/>
                    <a:pt x="166931" y="37558"/>
                  </a:cubicBezTo>
                  <a:lnTo>
                    <a:pt x="168132" y="36754"/>
                  </a:lnTo>
                  <a:cubicBezTo>
                    <a:pt x="167576" y="36643"/>
                    <a:pt x="167076" y="36494"/>
                    <a:pt x="166490" y="36409"/>
                  </a:cubicBezTo>
                  <a:lnTo>
                    <a:pt x="164661" y="36214"/>
                  </a:lnTo>
                  <a:lnTo>
                    <a:pt x="163756" y="36117"/>
                  </a:lnTo>
                  <a:lnTo>
                    <a:pt x="162748" y="36105"/>
                  </a:lnTo>
                  <a:lnTo>
                    <a:pt x="160760" y="36070"/>
                  </a:lnTo>
                  <a:cubicBezTo>
                    <a:pt x="160071" y="36086"/>
                    <a:pt x="159323" y="36153"/>
                    <a:pt x="158614" y="36189"/>
                  </a:cubicBezTo>
                  <a:cubicBezTo>
                    <a:pt x="157883" y="36246"/>
                    <a:pt x="157230" y="36234"/>
                    <a:pt x="156429" y="36362"/>
                  </a:cubicBezTo>
                  <a:cubicBezTo>
                    <a:pt x="154878" y="36576"/>
                    <a:pt x="153439" y="36684"/>
                    <a:pt x="151781" y="37032"/>
                  </a:cubicBezTo>
                  <a:cubicBezTo>
                    <a:pt x="145745" y="38104"/>
                    <a:pt x="139025" y="40014"/>
                    <a:pt x="132190" y="42724"/>
                  </a:cubicBezTo>
                  <a:lnTo>
                    <a:pt x="132417" y="41492"/>
                  </a:lnTo>
                  <a:cubicBezTo>
                    <a:pt x="133265" y="41147"/>
                    <a:pt x="134103" y="40843"/>
                    <a:pt x="134943" y="40537"/>
                  </a:cubicBezTo>
                  <a:cubicBezTo>
                    <a:pt x="135914" y="40187"/>
                    <a:pt x="136900" y="39807"/>
                    <a:pt x="137864" y="39478"/>
                  </a:cubicBezTo>
                  <a:lnTo>
                    <a:pt x="140750" y="38538"/>
                  </a:lnTo>
                  <a:cubicBezTo>
                    <a:pt x="141229" y="38387"/>
                    <a:pt x="141724" y="38209"/>
                    <a:pt x="142193" y="38077"/>
                  </a:cubicBezTo>
                  <a:lnTo>
                    <a:pt x="143605" y="37679"/>
                  </a:lnTo>
                  <a:cubicBezTo>
                    <a:pt x="144547" y="37416"/>
                    <a:pt x="145502" y="37136"/>
                    <a:pt x="146442" y="36883"/>
                  </a:cubicBezTo>
                  <a:lnTo>
                    <a:pt x="149194" y="36233"/>
                  </a:lnTo>
                  <a:lnTo>
                    <a:pt x="150581" y="35905"/>
                  </a:lnTo>
                  <a:lnTo>
                    <a:pt x="151906" y="35658"/>
                  </a:lnTo>
                  <a:lnTo>
                    <a:pt x="154574" y="35163"/>
                  </a:lnTo>
                  <a:cubicBezTo>
                    <a:pt x="155447" y="35021"/>
                    <a:pt x="156266" y="34939"/>
                    <a:pt x="157121" y="34821"/>
                  </a:cubicBezTo>
                  <a:cubicBezTo>
                    <a:pt x="157959" y="34722"/>
                    <a:pt x="158859" y="34569"/>
                    <a:pt x="159621" y="34547"/>
                  </a:cubicBezTo>
                  <a:lnTo>
                    <a:pt x="162019" y="34392"/>
                  </a:lnTo>
                  <a:lnTo>
                    <a:pt x="162623" y="34353"/>
                  </a:lnTo>
                  <a:close/>
                  <a:moveTo>
                    <a:pt x="94028" y="40784"/>
                  </a:moveTo>
                  <a:lnTo>
                    <a:pt x="96175" y="42287"/>
                  </a:lnTo>
                  <a:cubicBezTo>
                    <a:pt x="95167" y="42876"/>
                    <a:pt x="94157" y="43463"/>
                    <a:pt x="93172" y="44068"/>
                  </a:cubicBezTo>
                  <a:cubicBezTo>
                    <a:pt x="92182" y="44671"/>
                    <a:pt x="91176" y="45267"/>
                    <a:pt x="90193" y="45878"/>
                  </a:cubicBezTo>
                  <a:lnTo>
                    <a:pt x="87625" y="44618"/>
                  </a:lnTo>
                  <a:cubicBezTo>
                    <a:pt x="88677" y="43966"/>
                    <a:pt x="89754" y="43329"/>
                    <a:pt x="90814" y="42685"/>
                  </a:cubicBezTo>
                  <a:cubicBezTo>
                    <a:pt x="91871" y="42041"/>
                    <a:pt x="92950" y="41412"/>
                    <a:pt x="94028" y="40784"/>
                  </a:cubicBezTo>
                  <a:close/>
                  <a:moveTo>
                    <a:pt x="97521" y="41829"/>
                  </a:moveTo>
                  <a:lnTo>
                    <a:pt x="97521" y="41829"/>
                  </a:lnTo>
                  <a:cubicBezTo>
                    <a:pt x="97351" y="42183"/>
                    <a:pt x="97187" y="42535"/>
                    <a:pt x="97034" y="42882"/>
                  </a:cubicBezTo>
                  <a:lnTo>
                    <a:pt x="95332" y="43878"/>
                  </a:lnTo>
                  <a:lnTo>
                    <a:pt x="93653" y="44895"/>
                  </a:lnTo>
                  <a:cubicBezTo>
                    <a:pt x="92871" y="45372"/>
                    <a:pt x="92078" y="45842"/>
                    <a:pt x="91302" y="46325"/>
                  </a:cubicBezTo>
                  <a:cubicBezTo>
                    <a:pt x="90716" y="46424"/>
                    <a:pt x="90120" y="46529"/>
                    <a:pt x="89520" y="46637"/>
                  </a:cubicBezTo>
                  <a:lnTo>
                    <a:pt x="89761" y="46487"/>
                  </a:lnTo>
                  <a:lnTo>
                    <a:pt x="90497" y="46026"/>
                  </a:lnTo>
                  <a:cubicBezTo>
                    <a:pt x="91474" y="45419"/>
                    <a:pt x="92476" y="44825"/>
                    <a:pt x="93461" y="44225"/>
                  </a:cubicBezTo>
                  <a:cubicBezTo>
                    <a:pt x="94441" y="43624"/>
                    <a:pt x="95446" y="43038"/>
                    <a:pt x="96448" y="42453"/>
                  </a:cubicBezTo>
                  <a:lnTo>
                    <a:pt x="97184" y="42022"/>
                  </a:lnTo>
                  <a:cubicBezTo>
                    <a:pt x="97296" y="41957"/>
                    <a:pt x="97410" y="41893"/>
                    <a:pt x="97521" y="41829"/>
                  </a:cubicBezTo>
                  <a:close/>
                  <a:moveTo>
                    <a:pt x="181789" y="34619"/>
                  </a:moveTo>
                  <a:cubicBezTo>
                    <a:pt x="183673" y="35918"/>
                    <a:pt x="185025" y="37567"/>
                    <a:pt x="185605" y="39606"/>
                  </a:cubicBezTo>
                  <a:lnTo>
                    <a:pt x="185606" y="39607"/>
                  </a:lnTo>
                  <a:cubicBezTo>
                    <a:pt x="186124" y="41412"/>
                    <a:pt x="186128" y="43473"/>
                    <a:pt x="185616" y="45741"/>
                  </a:cubicBezTo>
                  <a:lnTo>
                    <a:pt x="182011" y="46852"/>
                  </a:lnTo>
                  <a:cubicBezTo>
                    <a:pt x="182036" y="46765"/>
                    <a:pt x="182062" y="46677"/>
                    <a:pt x="182088" y="46590"/>
                  </a:cubicBezTo>
                  <a:cubicBezTo>
                    <a:pt x="182199" y="46275"/>
                    <a:pt x="182242" y="45983"/>
                    <a:pt x="182256" y="45701"/>
                  </a:cubicBezTo>
                  <a:lnTo>
                    <a:pt x="182340" y="44847"/>
                  </a:lnTo>
                  <a:lnTo>
                    <a:pt x="182423" y="44001"/>
                  </a:lnTo>
                  <a:lnTo>
                    <a:pt x="182459" y="43581"/>
                  </a:lnTo>
                  <a:lnTo>
                    <a:pt x="182411" y="43196"/>
                  </a:lnTo>
                  <a:lnTo>
                    <a:pt x="182221" y="41668"/>
                  </a:lnTo>
                  <a:lnTo>
                    <a:pt x="182168" y="41292"/>
                  </a:lnTo>
                  <a:lnTo>
                    <a:pt x="182035" y="40952"/>
                  </a:lnTo>
                  <a:lnTo>
                    <a:pt x="181770" y="40276"/>
                  </a:lnTo>
                  <a:cubicBezTo>
                    <a:pt x="181514" y="39340"/>
                    <a:pt x="180862" y="38597"/>
                    <a:pt x="180306" y="37822"/>
                  </a:cubicBezTo>
                  <a:cubicBezTo>
                    <a:pt x="179801" y="37299"/>
                    <a:pt x="179253" y="36802"/>
                    <a:pt x="178639" y="36346"/>
                  </a:cubicBezTo>
                  <a:lnTo>
                    <a:pt x="181789" y="34619"/>
                  </a:lnTo>
                  <a:close/>
                  <a:moveTo>
                    <a:pt x="176527" y="37501"/>
                  </a:moveTo>
                  <a:cubicBezTo>
                    <a:pt x="177102" y="37940"/>
                    <a:pt x="177615" y="38418"/>
                    <a:pt x="178088" y="38921"/>
                  </a:cubicBezTo>
                  <a:cubicBezTo>
                    <a:pt x="178605" y="39670"/>
                    <a:pt x="179225" y="40384"/>
                    <a:pt x="179452" y="41289"/>
                  </a:cubicBezTo>
                  <a:lnTo>
                    <a:pt x="179698" y="41940"/>
                  </a:lnTo>
                  <a:lnTo>
                    <a:pt x="179823" y="42267"/>
                  </a:lnTo>
                  <a:lnTo>
                    <a:pt x="179867" y="42628"/>
                  </a:lnTo>
                  <a:lnTo>
                    <a:pt x="180030" y="44098"/>
                  </a:lnTo>
                  <a:lnTo>
                    <a:pt x="180072" y="44468"/>
                  </a:lnTo>
                  <a:lnTo>
                    <a:pt x="180032" y="44873"/>
                  </a:lnTo>
                  <a:lnTo>
                    <a:pt x="179943" y="45685"/>
                  </a:lnTo>
                  <a:lnTo>
                    <a:pt x="179854" y="46505"/>
                  </a:lnTo>
                  <a:cubicBezTo>
                    <a:pt x="179839" y="46774"/>
                    <a:pt x="179794" y="47054"/>
                    <a:pt x="179684" y="47357"/>
                  </a:cubicBezTo>
                  <a:cubicBezTo>
                    <a:pt x="179660" y="47435"/>
                    <a:pt x="179636" y="47513"/>
                    <a:pt x="179612" y="47590"/>
                  </a:cubicBezTo>
                  <a:lnTo>
                    <a:pt x="176259" y="48625"/>
                  </a:lnTo>
                  <a:cubicBezTo>
                    <a:pt x="176545" y="47577"/>
                    <a:pt x="176700" y="46577"/>
                    <a:pt x="176723" y="45635"/>
                  </a:cubicBezTo>
                  <a:lnTo>
                    <a:pt x="176595" y="44306"/>
                  </a:lnTo>
                  <a:lnTo>
                    <a:pt x="176537" y="43647"/>
                  </a:lnTo>
                  <a:lnTo>
                    <a:pt x="176323" y="43056"/>
                  </a:lnTo>
                  <a:lnTo>
                    <a:pt x="175916" y="41883"/>
                  </a:lnTo>
                  <a:cubicBezTo>
                    <a:pt x="175711" y="41528"/>
                    <a:pt x="175454" y="41198"/>
                    <a:pt x="175231" y="40856"/>
                  </a:cubicBezTo>
                  <a:cubicBezTo>
                    <a:pt x="174888" y="40163"/>
                    <a:pt x="174146" y="39680"/>
                    <a:pt x="173570" y="39121"/>
                  </a:cubicBezTo>
                  <a:lnTo>
                    <a:pt x="176527" y="37501"/>
                  </a:lnTo>
                  <a:close/>
                  <a:moveTo>
                    <a:pt x="172180" y="39883"/>
                  </a:moveTo>
                  <a:cubicBezTo>
                    <a:pt x="172728" y="40428"/>
                    <a:pt x="173443" y="40896"/>
                    <a:pt x="173765" y="41569"/>
                  </a:cubicBezTo>
                  <a:cubicBezTo>
                    <a:pt x="173975" y="41904"/>
                    <a:pt x="174224" y="42223"/>
                    <a:pt x="174418" y="42569"/>
                  </a:cubicBezTo>
                  <a:lnTo>
                    <a:pt x="174802" y="43712"/>
                  </a:lnTo>
                  <a:lnTo>
                    <a:pt x="175005" y="44285"/>
                  </a:lnTo>
                  <a:lnTo>
                    <a:pt x="175055" y="44926"/>
                  </a:lnTo>
                  <a:lnTo>
                    <a:pt x="175167" y="46217"/>
                  </a:lnTo>
                  <a:cubicBezTo>
                    <a:pt x="175139" y="47129"/>
                    <a:pt x="174981" y="48095"/>
                    <a:pt x="174701" y="49106"/>
                  </a:cubicBezTo>
                  <a:lnTo>
                    <a:pt x="171644" y="50048"/>
                  </a:lnTo>
                  <a:cubicBezTo>
                    <a:pt x="171914" y="49108"/>
                    <a:pt x="172073" y="48210"/>
                    <a:pt x="172114" y="47359"/>
                  </a:cubicBezTo>
                  <a:lnTo>
                    <a:pt x="172025" y="46144"/>
                  </a:lnTo>
                  <a:lnTo>
                    <a:pt x="171993" y="45537"/>
                  </a:lnTo>
                  <a:lnTo>
                    <a:pt x="171809" y="44998"/>
                  </a:lnTo>
                  <a:lnTo>
                    <a:pt x="171472" y="43917"/>
                  </a:lnTo>
                  <a:cubicBezTo>
                    <a:pt x="171294" y="43591"/>
                    <a:pt x="171066" y="43289"/>
                    <a:pt x="170875" y="42972"/>
                  </a:cubicBezTo>
                  <a:cubicBezTo>
                    <a:pt x="170595" y="42337"/>
                    <a:pt x="169935" y="41899"/>
                    <a:pt x="169437" y="41385"/>
                  </a:cubicBezTo>
                  <a:lnTo>
                    <a:pt x="172180" y="39883"/>
                  </a:lnTo>
                  <a:close/>
                  <a:moveTo>
                    <a:pt x="168044" y="42147"/>
                  </a:moveTo>
                  <a:cubicBezTo>
                    <a:pt x="168516" y="42645"/>
                    <a:pt x="169149" y="43066"/>
                    <a:pt x="169409" y="43683"/>
                  </a:cubicBezTo>
                  <a:cubicBezTo>
                    <a:pt x="169589" y="43991"/>
                    <a:pt x="169808" y="44283"/>
                    <a:pt x="169979" y="44600"/>
                  </a:cubicBezTo>
                  <a:lnTo>
                    <a:pt x="170293" y="45649"/>
                  </a:lnTo>
                  <a:lnTo>
                    <a:pt x="170467" y="46171"/>
                  </a:lnTo>
                  <a:lnTo>
                    <a:pt x="170492" y="46760"/>
                  </a:lnTo>
                  <a:lnTo>
                    <a:pt x="170570" y="47936"/>
                  </a:lnTo>
                  <a:cubicBezTo>
                    <a:pt x="170523" y="48755"/>
                    <a:pt x="170364" y="49620"/>
                    <a:pt x="170099" y="50524"/>
                  </a:cubicBezTo>
                  <a:lnTo>
                    <a:pt x="169543" y="50696"/>
                  </a:lnTo>
                  <a:cubicBezTo>
                    <a:pt x="170531" y="47303"/>
                    <a:pt x="169794" y="44402"/>
                    <a:pt x="167535" y="42426"/>
                  </a:cubicBezTo>
                  <a:lnTo>
                    <a:pt x="168044" y="42147"/>
                  </a:lnTo>
                  <a:close/>
                  <a:moveTo>
                    <a:pt x="86023" y="44736"/>
                  </a:moveTo>
                  <a:lnTo>
                    <a:pt x="86531" y="44973"/>
                  </a:lnTo>
                  <a:lnTo>
                    <a:pt x="89452" y="46342"/>
                  </a:lnTo>
                  <a:cubicBezTo>
                    <a:pt x="89220" y="46487"/>
                    <a:pt x="88987" y="46632"/>
                    <a:pt x="88754" y="46778"/>
                  </a:cubicBezTo>
                  <a:cubicBezTo>
                    <a:pt x="87744" y="46966"/>
                    <a:pt x="86716" y="47168"/>
                    <a:pt x="85668" y="47383"/>
                  </a:cubicBezTo>
                  <a:lnTo>
                    <a:pt x="81918" y="49801"/>
                  </a:lnTo>
                  <a:cubicBezTo>
                    <a:pt x="81305" y="50205"/>
                    <a:pt x="80696" y="50610"/>
                    <a:pt x="80088" y="51017"/>
                  </a:cubicBezTo>
                  <a:lnTo>
                    <a:pt x="77380" y="50271"/>
                  </a:lnTo>
                  <a:cubicBezTo>
                    <a:pt x="78783" y="49326"/>
                    <a:pt x="80230" y="48399"/>
                    <a:pt x="81672" y="47475"/>
                  </a:cubicBezTo>
                  <a:cubicBezTo>
                    <a:pt x="83094" y="46547"/>
                    <a:pt x="84569" y="45643"/>
                    <a:pt x="86023" y="44736"/>
                  </a:cubicBezTo>
                  <a:close/>
                  <a:moveTo>
                    <a:pt x="87330" y="47669"/>
                  </a:moveTo>
                  <a:lnTo>
                    <a:pt x="87330" y="47669"/>
                  </a:lnTo>
                  <a:cubicBezTo>
                    <a:pt x="86705" y="48062"/>
                    <a:pt x="86084" y="48457"/>
                    <a:pt x="85475" y="48857"/>
                  </a:cubicBezTo>
                  <a:cubicBezTo>
                    <a:pt x="84160" y="49706"/>
                    <a:pt x="82837" y="50556"/>
                    <a:pt x="81561" y="51424"/>
                  </a:cubicBezTo>
                  <a:lnTo>
                    <a:pt x="80669" y="51177"/>
                  </a:lnTo>
                  <a:cubicBezTo>
                    <a:pt x="81269" y="50776"/>
                    <a:pt x="81871" y="50375"/>
                    <a:pt x="82475" y="49977"/>
                  </a:cubicBezTo>
                  <a:lnTo>
                    <a:pt x="85461" y="48048"/>
                  </a:lnTo>
                  <a:cubicBezTo>
                    <a:pt x="86087" y="47915"/>
                    <a:pt x="86710" y="47791"/>
                    <a:pt x="87330" y="47669"/>
                  </a:cubicBezTo>
                  <a:close/>
                  <a:moveTo>
                    <a:pt x="79483" y="52233"/>
                  </a:moveTo>
                  <a:lnTo>
                    <a:pt x="80116" y="52390"/>
                  </a:lnTo>
                  <a:cubicBezTo>
                    <a:pt x="79876" y="52553"/>
                    <a:pt x="79637" y="52717"/>
                    <a:pt x="79398" y="52880"/>
                  </a:cubicBezTo>
                  <a:cubicBezTo>
                    <a:pt x="79421" y="52666"/>
                    <a:pt x="79449" y="52451"/>
                    <a:pt x="79483" y="52233"/>
                  </a:cubicBezTo>
                  <a:close/>
                  <a:moveTo>
                    <a:pt x="192444" y="53705"/>
                  </a:moveTo>
                  <a:lnTo>
                    <a:pt x="192444" y="53705"/>
                  </a:lnTo>
                  <a:cubicBezTo>
                    <a:pt x="191812" y="54644"/>
                    <a:pt x="191122" y="55604"/>
                    <a:pt x="190376" y="56585"/>
                  </a:cubicBezTo>
                  <a:lnTo>
                    <a:pt x="181317" y="57594"/>
                  </a:lnTo>
                  <a:cubicBezTo>
                    <a:pt x="181925" y="56787"/>
                    <a:pt x="182487" y="55988"/>
                    <a:pt x="183098" y="55187"/>
                  </a:cubicBezTo>
                  <a:lnTo>
                    <a:pt x="192444" y="53705"/>
                  </a:lnTo>
                  <a:close/>
                  <a:moveTo>
                    <a:pt x="179357" y="48459"/>
                  </a:moveTo>
                  <a:lnTo>
                    <a:pt x="179357" y="48459"/>
                  </a:lnTo>
                  <a:cubicBezTo>
                    <a:pt x="179113" y="49285"/>
                    <a:pt x="178841" y="50123"/>
                    <a:pt x="178357" y="51027"/>
                  </a:cubicBezTo>
                  <a:lnTo>
                    <a:pt x="178358" y="51027"/>
                  </a:lnTo>
                  <a:cubicBezTo>
                    <a:pt x="177399" y="53334"/>
                    <a:pt x="175623" y="55864"/>
                    <a:pt x="173629" y="58451"/>
                  </a:cubicBezTo>
                  <a:lnTo>
                    <a:pt x="170583" y="58790"/>
                  </a:lnTo>
                  <a:cubicBezTo>
                    <a:pt x="173236" y="55462"/>
                    <a:pt x="175062" y="52316"/>
                    <a:pt x="175997" y="49492"/>
                  </a:cubicBezTo>
                  <a:lnTo>
                    <a:pt x="179357" y="48459"/>
                  </a:lnTo>
                  <a:close/>
                  <a:moveTo>
                    <a:pt x="174433" y="49974"/>
                  </a:moveTo>
                  <a:lnTo>
                    <a:pt x="174433" y="49974"/>
                  </a:lnTo>
                  <a:cubicBezTo>
                    <a:pt x="173510" y="52702"/>
                    <a:pt x="171733" y="55738"/>
                    <a:pt x="169166" y="58948"/>
                  </a:cubicBezTo>
                  <a:lnTo>
                    <a:pt x="169166" y="58949"/>
                  </a:lnTo>
                  <a:lnTo>
                    <a:pt x="166396" y="59256"/>
                  </a:lnTo>
                  <a:cubicBezTo>
                    <a:pt x="168795" y="56276"/>
                    <a:pt x="170469" y="53459"/>
                    <a:pt x="171365" y="50917"/>
                  </a:cubicBezTo>
                  <a:lnTo>
                    <a:pt x="174433" y="49974"/>
                  </a:lnTo>
                  <a:close/>
                  <a:moveTo>
                    <a:pt x="169814" y="51394"/>
                  </a:moveTo>
                  <a:lnTo>
                    <a:pt x="169814" y="51394"/>
                  </a:lnTo>
                  <a:cubicBezTo>
                    <a:pt x="168935" y="53840"/>
                    <a:pt x="167313" y="56548"/>
                    <a:pt x="165002" y="59412"/>
                  </a:cubicBezTo>
                  <a:lnTo>
                    <a:pt x="164470" y="59471"/>
                  </a:lnTo>
                  <a:cubicBezTo>
                    <a:pt x="166775" y="56668"/>
                    <a:pt x="168342" y="54071"/>
                    <a:pt x="169255" y="51566"/>
                  </a:cubicBezTo>
                  <a:lnTo>
                    <a:pt x="169814" y="51394"/>
                  </a:lnTo>
                  <a:close/>
                  <a:moveTo>
                    <a:pt x="78018" y="54195"/>
                  </a:moveTo>
                  <a:lnTo>
                    <a:pt x="78018" y="54195"/>
                  </a:lnTo>
                  <a:cubicBezTo>
                    <a:pt x="78004" y="54494"/>
                    <a:pt x="77998" y="54789"/>
                    <a:pt x="77999" y="55079"/>
                  </a:cubicBezTo>
                  <a:cubicBezTo>
                    <a:pt x="76927" y="55812"/>
                    <a:pt x="75924" y="56559"/>
                    <a:pt x="74879" y="57304"/>
                  </a:cubicBezTo>
                  <a:cubicBezTo>
                    <a:pt x="73826" y="58048"/>
                    <a:pt x="72830" y="58802"/>
                    <a:pt x="71816" y="59558"/>
                  </a:cubicBezTo>
                  <a:cubicBezTo>
                    <a:pt x="71118" y="59765"/>
                    <a:pt x="70410" y="59979"/>
                    <a:pt x="69699" y="60198"/>
                  </a:cubicBezTo>
                  <a:cubicBezTo>
                    <a:pt x="72387" y="58169"/>
                    <a:pt x="75171" y="56166"/>
                    <a:pt x="78018" y="54195"/>
                  </a:cubicBezTo>
                  <a:close/>
                  <a:moveTo>
                    <a:pt x="74468" y="50996"/>
                  </a:moveTo>
                  <a:lnTo>
                    <a:pt x="78595" y="52014"/>
                  </a:lnTo>
                  <a:cubicBezTo>
                    <a:pt x="78470" y="52098"/>
                    <a:pt x="78347" y="52181"/>
                    <a:pt x="78222" y="52263"/>
                  </a:cubicBezTo>
                  <a:cubicBezTo>
                    <a:pt x="78135" y="52777"/>
                    <a:pt x="78075" y="53294"/>
                    <a:pt x="78041" y="53813"/>
                  </a:cubicBezTo>
                  <a:cubicBezTo>
                    <a:pt x="74960" y="55940"/>
                    <a:pt x="71942" y="58103"/>
                    <a:pt x="69037" y="60297"/>
                  </a:cubicBezTo>
                  <a:lnTo>
                    <a:pt x="61932" y="59849"/>
                  </a:lnTo>
                  <a:cubicBezTo>
                    <a:pt x="65967" y="56842"/>
                    <a:pt x="70175" y="53886"/>
                    <a:pt x="74468" y="50996"/>
                  </a:cubicBezTo>
                  <a:close/>
                  <a:moveTo>
                    <a:pt x="113499" y="42000"/>
                  </a:moveTo>
                  <a:lnTo>
                    <a:pt x="114627" y="43790"/>
                  </a:lnTo>
                  <a:cubicBezTo>
                    <a:pt x="103671" y="49541"/>
                    <a:pt x="93260" y="56229"/>
                    <a:pt x="84497" y="63298"/>
                  </a:cubicBezTo>
                  <a:lnTo>
                    <a:pt x="80757" y="63236"/>
                  </a:lnTo>
                  <a:cubicBezTo>
                    <a:pt x="83080" y="61307"/>
                    <a:pt x="85709" y="59403"/>
                    <a:pt x="88240" y="57516"/>
                  </a:cubicBezTo>
                  <a:cubicBezTo>
                    <a:pt x="89559" y="56587"/>
                    <a:pt x="90893" y="55662"/>
                    <a:pt x="92226" y="54743"/>
                  </a:cubicBezTo>
                  <a:cubicBezTo>
                    <a:pt x="93536" y="53819"/>
                    <a:pt x="94922" y="52926"/>
                    <a:pt x="96306" y="52034"/>
                  </a:cubicBezTo>
                  <a:lnTo>
                    <a:pt x="98378" y="50702"/>
                  </a:lnTo>
                  <a:lnTo>
                    <a:pt x="99414" y="50040"/>
                  </a:lnTo>
                  <a:lnTo>
                    <a:pt x="100477" y="49395"/>
                  </a:lnTo>
                  <a:cubicBezTo>
                    <a:pt x="101896" y="48537"/>
                    <a:pt x="103317" y="47684"/>
                    <a:pt x="104742" y="46835"/>
                  </a:cubicBezTo>
                  <a:cubicBezTo>
                    <a:pt x="106173" y="45997"/>
                    <a:pt x="107641" y="45191"/>
                    <a:pt x="109094" y="44374"/>
                  </a:cubicBezTo>
                  <a:cubicBezTo>
                    <a:pt x="109822" y="43970"/>
                    <a:pt x="110546" y="43560"/>
                    <a:pt x="111280" y="43163"/>
                  </a:cubicBezTo>
                  <a:lnTo>
                    <a:pt x="113499" y="42000"/>
                  </a:lnTo>
                  <a:close/>
                  <a:moveTo>
                    <a:pt x="114798" y="44062"/>
                  </a:moveTo>
                  <a:lnTo>
                    <a:pt x="116193" y="46273"/>
                  </a:lnTo>
                  <a:lnTo>
                    <a:pt x="114401" y="47211"/>
                  </a:lnTo>
                  <a:cubicBezTo>
                    <a:pt x="113810" y="47532"/>
                    <a:pt x="113229" y="47865"/>
                    <a:pt x="112641" y="48193"/>
                  </a:cubicBezTo>
                  <a:cubicBezTo>
                    <a:pt x="111473" y="48854"/>
                    <a:pt x="110287" y="49503"/>
                    <a:pt x="109136" y="50180"/>
                  </a:cubicBezTo>
                  <a:lnTo>
                    <a:pt x="105711" y="52250"/>
                  </a:lnTo>
                  <a:lnTo>
                    <a:pt x="104854" y="52769"/>
                  </a:lnTo>
                  <a:lnTo>
                    <a:pt x="104027" y="53307"/>
                  </a:lnTo>
                  <a:lnTo>
                    <a:pt x="102372" y="54382"/>
                  </a:lnTo>
                  <a:cubicBezTo>
                    <a:pt x="101264" y="55101"/>
                    <a:pt x="100148" y="55819"/>
                    <a:pt x="99112" y="56565"/>
                  </a:cubicBezTo>
                  <a:lnTo>
                    <a:pt x="95935" y="58796"/>
                  </a:lnTo>
                  <a:cubicBezTo>
                    <a:pt x="93947" y="60316"/>
                    <a:pt x="91839" y="61840"/>
                    <a:pt x="90025" y="63390"/>
                  </a:cubicBezTo>
                  <a:lnTo>
                    <a:pt x="85087" y="63309"/>
                  </a:lnTo>
                  <a:cubicBezTo>
                    <a:pt x="93724" y="56332"/>
                    <a:pt x="103991" y="49733"/>
                    <a:pt x="114798" y="44062"/>
                  </a:cubicBezTo>
                  <a:close/>
                  <a:moveTo>
                    <a:pt x="188946" y="58399"/>
                  </a:moveTo>
                  <a:lnTo>
                    <a:pt x="188946" y="58399"/>
                  </a:lnTo>
                  <a:cubicBezTo>
                    <a:pt x="187180" y="60573"/>
                    <a:pt x="185228" y="62735"/>
                    <a:pt x="183117" y="64872"/>
                  </a:cubicBezTo>
                  <a:lnTo>
                    <a:pt x="174839" y="64755"/>
                  </a:lnTo>
                  <a:cubicBezTo>
                    <a:pt x="175659" y="63932"/>
                    <a:pt x="176537" y="63110"/>
                    <a:pt x="177291" y="62296"/>
                  </a:cubicBezTo>
                  <a:lnTo>
                    <a:pt x="179423" y="59877"/>
                  </a:lnTo>
                  <a:cubicBezTo>
                    <a:pt x="179606" y="59681"/>
                    <a:pt x="179782" y="59486"/>
                    <a:pt x="179951" y="59291"/>
                  </a:cubicBezTo>
                  <a:lnTo>
                    <a:pt x="188946" y="58399"/>
                  </a:lnTo>
                  <a:close/>
                  <a:moveTo>
                    <a:pt x="67521" y="61457"/>
                  </a:moveTo>
                  <a:lnTo>
                    <a:pt x="65706" y="62857"/>
                  </a:lnTo>
                  <a:cubicBezTo>
                    <a:pt x="64816" y="63539"/>
                    <a:pt x="63991" y="64226"/>
                    <a:pt x="63123" y="64913"/>
                  </a:cubicBezTo>
                  <a:lnTo>
                    <a:pt x="61834" y="64931"/>
                  </a:lnTo>
                  <a:cubicBezTo>
                    <a:pt x="62110" y="64712"/>
                    <a:pt x="62385" y="64492"/>
                    <a:pt x="62656" y="64273"/>
                  </a:cubicBezTo>
                  <a:lnTo>
                    <a:pt x="63978" y="63218"/>
                  </a:lnTo>
                  <a:lnTo>
                    <a:pt x="65342" y="62168"/>
                  </a:lnTo>
                  <a:cubicBezTo>
                    <a:pt x="66078" y="61925"/>
                    <a:pt x="66801" y="61689"/>
                    <a:pt x="67521" y="61457"/>
                  </a:cubicBezTo>
                  <a:close/>
                  <a:moveTo>
                    <a:pt x="64135" y="60597"/>
                  </a:moveTo>
                  <a:lnTo>
                    <a:pt x="67800" y="60792"/>
                  </a:lnTo>
                  <a:cubicBezTo>
                    <a:pt x="66946" y="61066"/>
                    <a:pt x="66085" y="61346"/>
                    <a:pt x="65212" y="61636"/>
                  </a:cubicBezTo>
                  <a:cubicBezTo>
                    <a:pt x="64070" y="62512"/>
                    <a:pt x="62919" y="63393"/>
                    <a:pt x="61828" y="64277"/>
                  </a:cubicBezTo>
                  <a:cubicBezTo>
                    <a:pt x="61551" y="64500"/>
                    <a:pt x="61273" y="64722"/>
                    <a:pt x="60993" y="64944"/>
                  </a:cubicBezTo>
                  <a:lnTo>
                    <a:pt x="58495" y="64981"/>
                  </a:lnTo>
                  <a:cubicBezTo>
                    <a:pt x="59431" y="64244"/>
                    <a:pt x="60327" y="63509"/>
                    <a:pt x="61287" y="62777"/>
                  </a:cubicBezTo>
                  <a:lnTo>
                    <a:pt x="64135" y="60597"/>
                  </a:lnTo>
                  <a:close/>
                  <a:moveTo>
                    <a:pt x="130986" y="42075"/>
                  </a:moveTo>
                  <a:lnTo>
                    <a:pt x="130751" y="43302"/>
                  </a:lnTo>
                  <a:lnTo>
                    <a:pt x="128696" y="44133"/>
                  </a:lnTo>
                  <a:lnTo>
                    <a:pt x="126044" y="45314"/>
                  </a:lnTo>
                  <a:lnTo>
                    <a:pt x="124719" y="45900"/>
                  </a:lnTo>
                  <a:cubicBezTo>
                    <a:pt x="124279" y="46100"/>
                    <a:pt x="123841" y="46322"/>
                    <a:pt x="123403" y="46532"/>
                  </a:cubicBezTo>
                  <a:lnTo>
                    <a:pt x="120771" y="47802"/>
                  </a:lnTo>
                  <a:cubicBezTo>
                    <a:pt x="117304" y="49574"/>
                    <a:pt x="113833" y="51426"/>
                    <a:pt x="110573" y="53442"/>
                  </a:cubicBezTo>
                  <a:cubicBezTo>
                    <a:pt x="107232" y="55426"/>
                    <a:pt x="104153" y="57563"/>
                    <a:pt x="101151" y="59709"/>
                  </a:cubicBezTo>
                  <a:cubicBezTo>
                    <a:pt x="98269" y="61897"/>
                    <a:pt x="95411" y="64134"/>
                    <a:pt x="93026" y="66384"/>
                  </a:cubicBezTo>
                  <a:lnTo>
                    <a:pt x="93996" y="66317"/>
                  </a:lnTo>
                  <a:cubicBezTo>
                    <a:pt x="96307" y="64131"/>
                    <a:pt x="99084" y="61957"/>
                    <a:pt x="101880" y="59830"/>
                  </a:cubicBezTo>
                  <a:cubicBezTo>
                    <a:pt x="104797" y="57743"/>
                    <a:pt x="107786" y="55665"/>
                    <a:pt x="111036" y="53735"/>
                  </a:cubicBezTo>
                  <a:cubicBezTo>
                    <a:pt x="114205" y="51773"/>
                    <a:pt x="117582" y="49974"/>
                    <a:pt x="120954" y="48248"/>
                  </a:cubicBezTo>
                  <a:lnTo>
                    <a:pt x="123514" y="47012"/>
                  </a:lnTo>
                  <a:cubicBezTo>
                    <a:pt x="123941" y="46809"/>
                    <a:pt x="124366" y="46593"/>
                    <a:pt x="124795" y="46398"/>
                  </a:cubicBezTo>
                  <a:lnTo>
                    <a:pt x="126084" y="45829"/>
                  </a:lnTo>
                  <a:lnTo>
                    <a:pt x="128664" y="44681"/>
                  </a:lnTo>
                  <a:lnTo>
                    <a:pt x="130641" y="43882"/>
                  </a:lnTo>
                  <a:lnTo>
                    <a:pt x="130421" y="45032"/>
                  </a:lnTo>
                  <a:lnTo>
                    <a:pt x="128596" y="45766"/>
                  </a:lnTo>
                  <a:lnTo>
                    <a:pt x="126162" y="46850"/>
                  </a:lnTo>
                  <a:lnTo>
                    <a:pt x="124943" y="47387"/>
                  </a:lnTo>
                  <a:cubicBezTo>
                    <a:pt x="124539" y="47570"/>
                    <a:pt x="124138" y="47776"/>
                    <a:pt x="123734" y="47969"/>
                  </a:cubicBezTo>
                  <a:lnTo>
                    <a:pt x="121317" y="49133"/>
                  </a:lnTo>
                  <a:cubicBezTo>
                    <a:pt x="118133" y="50765"/>
                    <a:pt x="114942" y="52462"/>
                    <a:pt x="111955" y="54317"/>
                  </a:cubicBezTo>
                  <a:cubicBezTo>
                    <a:pt x="108886" y="56138"/>
                    <a:pt x="106078" y="58101"/>
                    <a:pt x="103327" y="60068"/>
                  </a:cubicBezTo>
                  <a:cubicBezTo>
                    <a:pt x="100703" y="62075"/>
                    <a:pt x="98087" y="64123"/>
                    <a:pt x="95920" y="66186"/>
                  </a:cubicBezTo>
                  <a:lnTo>
                    <a:pt x="96903" y="66118"/>
                  </a:lnTo>
                  <a:cubicBezTo>
                    <a:pt x="98997" y="64118"/>
                    <a:pt x="101531" y="62135"/>
                    <a:pt x="104068" y="60190"/>
                  </a:cubicBezTo>
                  <a:cubicBezTo>
                    <a:pt x="106734" y="58283"/>
                    <a:pt x="109451" y="56379"/>
                    <a:pt x="112427" y="54614"/>
                  </a:cubicBezTo>
                  <a:cubicBezTo>
                    <a:pt x="115320" y="52815"/>
                    <a:pt x="118417" y="51170"/>
                    <a:pt x="121503" y="49586"/>
                  </a:cubicBezTo>
                  <a:lnTo>
                    <a:pt x="123848" y="48456"/>
                  </a:lnTo>
                  <a:cubicBezTo>
                    <a:pt x="124239" y="48270"/>
                    <a:pt x="124628" y="48071"/>
                    <a:pt x="125020" y="47893"/>
                  </a:cubicBezTo>
                  <a:lnTo>
                    <a:pt x="126201" y="47372"/>
                  </a:lnTo>
                  <a:lnTo>
                    <a:pt x="128563" y="46322"/>
                  </a:lnTo>
                  <a:lnTo>
                    <a:pt x="130309" y="45619"/>
                  </a:lnTo>
                  <a:lnTo>
                    <a:pt x="130309" y="45619"/>
                  </a:lnTo>
                  <a:lnTo>
                    <a:pt x="130269" y="45828"/>
                  </a:lnTo>
                  <a:lnTo>
                    <a:pt x="129753" y="46047"/>
                  </a:lnTo>
                  <a:cubicBezTo>
                    <a:pt x="129482" y="46160"/>
                    <a:pt x="129205" y="46272"/>
                    <a:pt x="128929" y="46384"/>
                  </a:cubicBezTo>
                  <a:lnTo>
                    <a:pt x="128482" y="46568"/>
                  </a:lnTo>
                  <a:cubicBezTo>
                    <a:pt x="128144" y="46725"/>
                    <a:pt x="127806" y="46868"/>
                    <a:pt x="127469" y="47011"/>
                  </a:cubicBezTo>
                  <a:cubicBezTo>
                    <a:pt x="127008" y="47207"/>
                    <a:pt x="126534" y="47408"/>
                    <a:pt x="126041" y="47647"/>
                  </a:cubicBezTo>
                  <a:cubicBezTo>
                    <a:pt x="124831" y="48171"/>
                    <a:pt x="123546" y="48800"/>
                    <a:pt x="122302" y="49409"/>
                  </a:cubicBezTo>
                  <a:cubicBezTo>
                    <a:pt x="121946" y="49584"/>
                    <a:pt x="121590" y="49758"/>
                    <a:pt x="121234" y="49931"/>
                  </a:cubicBezTo>
                  <a:cubicBezTo>
                    <a:pt x="117502" y="51842"/>
                    <a:pt x="114427" y="53563"/>
                    <a:pt x="111782" y="55224"/>
                  </a:cubicBezTo>
                  <a:cubicBezTo>
                    <a:pt x="110532" y="55975"/>
                    <a:pt x="109331" y="56777"/>
                    <a:pt x="108166" y="57556"/>
                  </a:cubicBezTo>
                  <a:lnTo>
                    <a:pt x="107443" y="58037"/>
                  </a:lnTo>
                  <a:cubicBezTo>
                    <a:pt x="107105" y="58281"/>
                    <a:pt x="106828" y="58472"/>
                    <a:pt x="106551" y="58661"/>
                  </a:cubicBezTo>
                  <a:cubicBezTo>
                    <a:pt x="106141" y="58944"/>
                    <a:pt x="105715" y="59236"/>
                    <a:pt x="105311" y="59547"/>
                  </a:cubicBezTo>
                  <a:cubicBezTo>
                    <a:pt x="105192" y="59634"/>
                    <a:pt x="105043" y="59740"/>
                    <a:pt x="104895" y="59845"/>
                  </a:cubicBezTo>
                  <a:cubicBezTo>
                    <a:pt x="104703" y="59981"/>
                    <a:pt x="104512" y="60117"/>
                    <a:pt x="104327" y="60255"/>
                  </a:cubicBezTo>
                  <a:cubicBezTo>
                    <a:pt x="103997" y="60512"/>
                    <a:pt x="103688" y="60745"/>
                    <a:pt x="103374" y="60979"/>
                  </a:cubicBezTo>
                  <a:cubicBezTo>
                    <a:pt x="103052" y="61207"/>
                    <a:pt x="102749" y="61451"/>
                    <a:pt x="102455" y="61688"/>
                  </a:cubicBezTo>
                  <a:lnTo>
                    <a:pt x="101442" y="62479"/>
                  </a:lnTo>
                  <a:cubicBezTo>
                    <a:pt x="101102" y="62767"/>
                    <a:pt x="100812" y="63007"/>
                    <a:pt x="100516" y="63247"/>
                  </a:cubicBezTo>
                  <a:lnTo>
                    <a:pt x="100055" y="63616"/>
                  </a:lnTo>
                  <a:lnTo>
                    <a:pt x="99568" y="64046"/>
                  </a:lnTo>
                  <a:cubicBezTo>
                    <a:pt x="99295" y="64283"/>
                    <a:pt x="99007" y="64527"/>
                    <a:pt x="98711" y="64772"/>
                  </a:cubicBezTo>
                  <a:lnTo>
                    <a:pt x="97814" y="65588"/>
                  </a:lnTo>
                  <a:cubicBezTo>
                    <a:pt x="97472" y="65876"/>
                    <a:pt x="97144" y="66192"/>
                    <a:pt x="96825" y="66499"/>
                  </a:cubicBezTo>
                  <a:lnTo>
                    <a:pt x="90425" y="67016"/>
                  </a:lnTo>
                  <a:cubicBezTo>
                    <a:pt x="91603" y="65938"/>
                    <a:pt x="92749" y="64867"/>
                    <a:pt x="94089" y="63796"/>
                  </a:cubicBezTo>
                  <a:cubicBezTo>
                    <a:pt x="94846" y="63178"/>
                    <a:pt x="95551" y="62559"/>
                    <a:pt x="96339" y="61947"/>
                  </a:cubicBezTo>
                  <a:lnTo>
                    <a:pt x="98730" y="60122"/>
                  </a:lnTo>
                  <a:cubicBezTo>
                    <a:pt x="99135" y="59820"/>
                    <a:pt x="99507" y="59513"/>
                    <a:pt x="99934" y="59216"/>
                  </a:cubicBezTo>
                  <a:lnTo>
                    <a:pt x="101200" y="58324"/>
                  </a:lnTo>
                  <a:cubicBezTo>
                    <a:pt x="102046" y="57734"/>
                    <a:pt x="102870" y="57137"/>
                    <a:pt x="103727" y="56553"/>
                  </a:cubicBezTo>
                  <a:lnTo>
                    <a:pt x="106368" y="54828"/>
                  </a:lnTo>
                  <a:cubicBezTo>
                    <a:pt x="106811" y="54544"/>
                    <a:pt x="107237" y="54251"/>
                    <a:pt x="107691" y="53973"/>
                  </a:cubicBezTo>
                  <a:lnTo>
                    <a:pt x="109060" y="53143"/>
                  </a:lnTo>
                  <a:cubicBezTo>
                    <a:pt x="109974" y="52594"/>
                    <a:pt x="110874" y="52033"/>
                    <a:pt x="111796" y="51492"/>
                  </a:cubicBezTo>
                  <a:lnTo>
                    <a:pt x="114607" y="49909"/>
                  </a:lnTo>
                  <a:cubicBezTo>
                    <a:pt x="115077" y="49649"/>
                    <a:pt x="115537" y="49375"/>
                    <a:pt x="116015" y="49126"/>
                  </a:cubicBezTo>
                  <a:lnTo>
                    <a:pt x="117451" y="48377"/>
                  </a:lnTo>
                  <a:cubicBezTo>
                    <a:pt x="118408" y="47881"/>
                    <a:pt x="119359" y="47369"/>
                    <a:pt x="120321" y="46887"/>
                  </a:cubicBezTo>
                  <a:lnTo>
                    <a:pt x="123231" y="45482"/>
                  </a:lnTo>
                  <a:cubicBezTo>
                    <a:pt x="123716" y="45253"/>
                    <a:pt x="124199" y="45002"/>
                    <a:pt x="124687" y="44789"/>
                  </a:cubicBezTo>
                  <a:lnTo>
                    <a:pt x="126152" y="44139"/>
                  </a:lnTo>
                  <a:cubicBezTo>
                    <a:pt x="127128" y="43710"/>
                    <a:pt x="128108" y="43256"/>
                    <a:pt x="129085" y="42846"/>
                  </a:cubicBezTo>
                  <a:lnTo>
                    <a:pt x="130986" y="42075"/>
                  </a:lnTo>
                  <a:close/>
                  <a:moveTo>
                    <a:pt x="62471" y="65435"/>
                  </a:moveTo>
                  <a:cubicBezTo>
                    <a:pt x="61768" y="65994"/>
                    <a:pt x="61098" y="66554"/>
                    <a:pt x="60429" y="67115"/>
                  </a:cubicBezTo>
                  <a:cubicBezTo>
                    <a:pt x="60284" y="66882"/>
                    <a:pt x="60144" y="66645"/>
                    <a:pt x="60015" y="66400"/>
                  </a:cubicBezTo>
                  <a:cubicBezTo>
                    <a:pt x="60390" y="66088"/>
                    <a:pt x="60777" y="65776"/>
                    <a:pt x="61166" y="65465"/>
                  </a:cubicBezTo>
                  <a:lnTo>
                    <a:pt x="62471" y="65435"/>
                  </a:lnTo>
                  <a:close/>
                  <a:moveTo>
                    <a:pt x="126192" y="38516"/>
                  </a:moveTo>
                  <a:lnTo>
                    <a:pt x="126370" y="42075"/>
                  </a:lnTo>
                  <a:cubicBezTo>
                    <a:pt x="128040" y="41329"/>
                    <a:pt x="129716" y="40613"/>
                    <a:pt x="131396" y="39925"/>
                  </a:cubicBezTo>
                  <a:lnTo>
                    <a:pt x="131396" y="39925"/>
                  </a:lnTo>
                  <a:lnTo>
                    <a:pt x="131150" y="41212"/>
                  </a:lnTo>
                  <a:lnTo>
                    <a:pt x="129147" y="42027"/>
                  </a:lnTo>
                  <a:cubicBezTo>
                    <a:pt x="128132" y="42453"/>
                    <a:pt x="127116" y="42923"/>
                    <a:pt x="126101" y="43370"/>
                  </a:cubicBezTo>
                  <a:lnTo>
                    <a:pt x="124580" y="44046"/>
                  </a:lnTo>
                  <a:cubicBezTo>
                    <a:pt x="124072" y="44268"/>
                    <a:pt x="123572" y="44527"/>
                    <a:pt x="123068" y="44765"/>
                  </a:cubicBezTo>
                  <a:lnTo>
                    <a:pt x="120049" y="46225"/>
                  </a:lnTo>
                  <a:cubicBezTo>
                    <a:pt x="119048" y="46726"/>
                    <a:pt x="118060" y="47257"/>
                    <a:pt x="117066" y="47771"/>
                  </a:cubicBezTo>
                  <a:lnTo>
                    <a:pt x="115577" y="48549"/>
                  </a:lnTo>
                  <a:cubicBezTo>
                    <a:pt x="115081" y="48809"/>
                    <a:pt x="114603" y="49092"/>
                    <a:pt x="114115" y="49363"/>
                  </a:cubicBezTo>
                  <a:lnTo>
                    <a:pt x="111194" y="51006"/>
                  </a:lnTo>
                  <a:cubicBezTo>
                    <a:pt x="110237" y="51568"/>
                    <a:pt x="109300" y="52148"/>
                    <a:pt x="108351" y="52720"/>
                  </a:cubicBezTo>
                  <a:lnTo>
                    <a:pt x="106930" y="53581"/>
                  </a:lnTo>
                  <a:cubicBezTo>
                    <a:pt x="106458" y="53871"/>
                    <a:pt x="106013" y="54174"/>
                    <a:pt x="105554" y="54469"/>
                  </a:cubicBezTo>
                  <a:lnTo>
                    <a:pt x="102808" y="56260"/>
                  </a:lnTo>
                  <a:cubicBezTo>
                    <a:pt x="101916" y="56867"/>
                    <a:pt x="101058" y="57487"/>
                    <a:pt x="100177" y="58101"/>
                  </a:cubicBezTo>
                  <a:lnTo>
                    <a:pt x="98861" y="59028"/>
                  </a:lnTo>
                  <a:cubicBezTo>
                    <a:pt x="98418" y="59336"/>
                    <a:pt x="98027" y="59654"/>
                    <a:pt x="97607" y="59968"/>
                  </a:cubicBezTo>
                  <a:lnTo>
                    <a:pt x="95116" y="61866"/>
                  </a:lnTo>
                  <a:cubicBezTo>
                    <a:pt x="94296" y="62502"/>
                    <a:pt x="93559" y="63145"/>
                    <a:pt x="92772" y="63788"/>
                  </a:cubicBezTo>
                  <a:cubicBezTo>
                    <a:pt x="91377" y="64901"/>
                    <a:pt x="90178" y="66014"/>
                    <a:pt x="88950" y="67134"/>
                  </a:cubicBezTo>
                  <a:lnTo>
                    <a:pt x="79730" y="67878"/>
                  </a:lnTo>
                  <a:cubicBezTo>
                    <a:pt x="80921" y="66803"/>
                    <a:pt x="82152" y="65734"/>
                    <a:pt x="83425" y="64672"/>
                  </a:cubicBezTo>
                  <a:lnTo>
                    <a:pt x="89842" y="64575"/>
                  </a:lnTo>
                  <a:lnTo>
                    <a:pt x="92920" y="62034"/>
                  </a:lnTo>
                  <a:lnTo>
                    <a:pt x="96207" y="59534"/>
                  </a:lnTo>
                  <a:lnTo>
                    <a:pt x="97029" y="58913"/>
                  </a:lnTo>
                  <a:lnTo>
                    <a:pt x="97897" y="58302"/>
                  </a:lnTo>
                  <a:lnTo>
                    <a:pt x="99631" y="57085"/>
                  </a:lnTo>
                  <a:cubicBezTo>
                    <a:pt x="100211" y="56681"/>
                    <a:pt x="100777" y="56273"/>
                    <a:pt x="101367" y="55875"/>
                  </a:cubicBezTo>
                  <a:lnTo>
                    <a:pt x="103178" y="54694"/>
                  </a:lnTo>
                  <a:cubicBezTo>
                    <a:pt x="107962" y="51568"/>
                    <a:pt x="113080" y="48570"/>
                    <a:pt x="118345" y="45908"/>
                  </a:cubicBezTo>
                  <a:lnTo>
                    <a:pt x="116881" y="42982"/>
                  </a:lnTo>
                  <a:cubicBezTo>
                    <a:pt x="119956" y="41412"/>
                    <a:pt x="123068" y="39920"/>
                    <a:pt x="126192" y="38516"/>
                  </a:cubicBezTo>
                  <a:close/>
                  <a:moveTo>
                    <a:pt x="133787" y="27416"/>
                  </a:moveTo>
                  <a:lnTo>
                    <a:pt x="133731" y="27710"/>
                  </a:lnTo>
                  <a:cubicBezTo>
                    <a:pt x="125353" y="31156"/>
                    <a:pt x="116968" y="35115"/>
                    <a:pt x="108960" y="39413"/>
                  </a:cubicBezTo>
                  <a:lnTo>
                    <a:pt x="109607" y="40280"/>
                  </a:lnTo>
                  <a:lnTo>
                    <a:pt x="110018" y="40062"/>
                  </a:lnTo>
                  <a:cubicBezTo>
                    <a:pt x="110309" y="39615"/>
                    <a:pt x="110613" y="39162"/>
                    <a:pt x="110930" y="38703"/>
                  </a:cubicBezTo>
                  <a:cubicBezTo>
                    <a:pt x="111954" y="38152"/>
                    <a:pt x="112994" y="37630"/>
                    <a:pt x="114028" y="37098"/>
                  </a:cubicBezTo>
                  <a:cubicBezTo>
                    <a:pt x="114214" y="37096"/>
                    <a:pt x="114399" y="37096"/>
                    <a:pt x="114582" y="37096"/>
                  </a:cubicBezTo>
                  <a:cubicBezTo>
                    <a:pt x="114963" y="37096"/>
                    <a:pt x="115339" y="37099"/>
                    <a:pt x="115709" y="37105"/>
                  </a:cubicBezTo>
                  <a:cubicBezTo>
                    <a:pt x="117201" y="36375"/>
                    <a:pt x="118687" y="35617"/>
                    <a:pt x="120187" y="34912"/>
                  </a:cubicBezTo>
                  <a:cubicBezTo>
                    <a:pt x="120573" y="34441"/>
                    <a:pt x="120972" y="33965"/>
                    <a:pt x="121384" y="33485"/>
                  </a:cubicBezTo>
                  <a:cubicBezTo>
                    <a:pt x="122434" y="32977"/>
                    <a:pt x="123490" y="32500"/>
                    <a:pt x="124545" y="32016"/>
                  </a:cubicBezTo>
                  <a:cubicBezTo>
                    <a:pt x="125036" y="32076"/>
                    <a:pt x="125515" y="32142"/>
                    <a:pt x="125981" y="32216"/>
                  </a:cubicBezTo>
                  <a:cubicBezTo>
                    <a:pt x="127489" y="31556"/>
                    <a:pt x="129002" y="30869"/>
                    <a:pt x="130513" y="30237"/>
                  </a:cubicBezTo>
                  <a:cubicBezTo>
                    <a:pt x="130994" y="29746"/>
                    <a:pt x="131488" y="29251"/>
                    <a:pt x="131995" y="28752"/>
                  </a:cubicBezTo>
                  <a:cubicBezTo>
                    <a:pt x="132552" y="28512"/>
                    <a:pt x="133108" y="28282"/>
                    <a:pt x="133664" y="28056"/>
                  </a:cubicBezTo>
                  <a:lnTo>
                    <a:pt x="133664" y="28056"/>
                  </a:lnTo>
                  <a:lnTo>
                    <a:pt x="133617" y="28300"/>
                  </a:lnTo>
                  <a:cubicBezTo>
                    <a:pt x="133190" y="28474"/>
                    <a:pt x="132762" y="28650"/>
                    <a:pt x="132334" y="28834"/>
                  </a:cubicBezTo>
                  <a:cubicBezTo>
                    <a:pt x="131827" y="29334"/>
                    <a:pt x="131332" y="29830"/>
                    <a:pt x="130851" y="30322"/>
                  </a:cubicBezTo>
                  <a:lnTo>
                    <a:pt x="129543" y="30875"/>
                  </a:lnTo>
                  <a:lnTo>
                    <a:pt x="128235" y="31450"/>
                  </a:lnTo>
                  <a:cubicBezTo>
                    <a:pt x="127364" y="31837"/>
                    <a:pt x="126493" y="32208"/>
                    <a:pt x="125625" y="32606"/>
                  </a:cubicBezTo>
                  <a:cubicBezTo>
                    <a:pt x="125158" y="32532"/>
                    <a:pt x="124680" y="32464"/>
                    <a:pt x="124189" y="32404"/>
                  </a:cubicBezTo>
                  <a:cubicBezTo>
                    <a:pt x="123389" y="32773"/>
                    <a:pt x="122587" y="33131"/>
                    <a:pt x="121789" y="33516"/>
                  </a:cubicBezTo>
                  <a:cubicBezTo>
                    <a:pt x="121379" y="33997"/>
                    <a:pt x="120980" y="34475"/>
                    <a:pt x="120594" y="34946"/>
                  </a:cubicBezTo>
                  <a:cubicBezTo>
                    <a:pt x="119730" y="35353"/>
                    <a:pt x="118869" y="35770"/>
                    <a:pt x="118012" y="36196"/>
                  </a:cubicBezTo>
                  <a:cubicBezTo>
                    <a:pt x="117155" y="36623"/>
                    <a:pt x="116292" y="37038"/>
                    <a:pt x="115439" y="37474"/>
                  </a:cubicBezTo>
                  <a:cubicBezTo>
                    <a:pt x="115047" y="37466"/>
                    <a:pt x="114650" y="37462"/>
                    <a:pt x="114246" y="37462"/>
                  </a:cubicBezTo>
                  <a:cubicBezTo>
                    <a:pt x="114084" y="37462"/>
                    <a:pt x="113921" y="37463"/>
                    <a:pt x="113758" y="37464"/>
                  </a:cubicBezTo>
                  <a:cubicBezTo>
                    <a:pt x="112971" y="37870"/>
                    <a:pt x="112178" y="38265"/>
                    <a:pt x="111399" y="38684"/>
                  </a:cubicBezTo>
                  <a:cubicBezTo>
                    <a:pt x="111085" y="39142"/>
                    <a:pt x="110785" y="39593"/>
                    <a:pt x="110496" y="40040"/>
                  </a:cubicBezTo>
                  <a:lnTo>
                    <a:pt x="109731" y="40445"/>
                  </a:lnTo>
                  <a:lnTo>
                    <a:pt x="109914" y="40690"/>
                  </a:lnTo>
                  <a:cubicBezTo>
                    <a:pt x="117537" y="36600"/>
                    <a:pt x="125365" y="32903"/>
                    <a:pt x="133367" y="29615"/>
                  </a:cubicBezTo>
                  <a:lnTo>
                    <a:pt x="133367" y="29615"/>
                  </a:lnTo>
                  <a:lnTo>
                    <a:pt x="133304" y="29946"/>
                  </a:lnTo>
                  <a:lnTo>
                    <a:pt x="132992" y="30072"/>
                  </a:lnTo>
                  <a:lnTo>
                    <a:pt x="132740" y="31631"/>
                  </a:lnTo>
                  <a:lnTo>
                    <a:pt x="132740" y="31631"/>
                  </a:lnTo>
                  <a:lnTo>
                    <a:pt x="133001" y="31526"/>
                  </a:lnTo>
                  <a:lnTo>
                    <a:pt x="132857" y="32283"/>
                  </a:lnTo>
                  <a:cubicBezTo>
                    <a:pt x="130574" y="33220"/>
                    <a:pt x="128297" y="34199"/>
                    <a:pt x="126027" y="35218"/>
                  </a:cubicBezTo>
                  <a:lnTo>
                    <a:pt x="126175" y="38171"/>
                  </a:lnTo>
                  <a:cubicBezTo>
                    <a:pt x="123008" y="39593"/>
                    <a:pt x="119855" y="41107"/>
                    <a:pt x="116739" y="42698"/>
                  </a:cubicBezTo>
                  <a:lnTo>
                    <a:pt x="115514" y="40253"/>
                  </a:lnTo>
                  <a:cubicBezTo>
                    <a:pt x="108626" y="43745"/>
                    <a:pt x="101891" y="47652"/>
                    <a:pt x="95557" y="51746"/>
                  </a:cubicBezTo>
                  <a:lnTo>
                    <a:pt x="93165" y="53296"/>
                  </a:lnTo>
                  <a:cubicBezTo>
                    <a:pt x="92380" y="53819"/>
                    <a:pt x="91619" y="54352"/>
                    <a:pt x="90846" y="54882"/>
                  </a:cubicBezTo>
                  <a:lnTo>
                    <a:pt x="88538" y="56484"/>
                  </a:lnTo>
                  <a:lnTo>
                    <a:pt x="87386" y="57288"/>
                  </a:lnTo>
                  <a:lnTo>
                    <a:pt x="86280" y="58104"/>
                  </a:lnTo>
                  <a:cubicBezTo>
                    <a:pt x="84806" y="59197"/>
                    <a:pt x="83330" y="60297"/>
                    <a:pt x="81873" y="61401"/>
                  </a:cubicBezTo>
                  <a:cubicBezTo>
                    <a:pt x="80479" y="62513"/>
                    <a:pt x="79090" y="63633"/>
                    <a:pt x="77707" y="64759"/>
                  </a:cubicBezTo>
                  <a:lnTo>
                    <a:pt x="82807" y="64682"/>
                  </a:lnTo>
                  <a:lnTo>
                    <a:pt x="82807" y="64682"/>
                  </a:lnTo>
                  <a:cubicBezTo>
                    <a:pt x="81515" y="65758"/>
                    <a:pt x="80265" y="66842"/>
                    <a:pt x="79056" y="67933"/>
                  </a:cubicBezTo>
                  <a:lnTo>
                    <a:pt x="74815" y="68275"/>
                  </a:lnTo>
                  <a:lnTo>
                    <a:pt x="74000" y="69000"/>
                  </a:lnTo>
                  <a:lnTo>
                    <a:pt x="67822" y="69626"/>
                  </a:lnTo>
                  <a:cubicBezTo>
                    <a:pt x="73502" y="64543"/>
                    <a:pt x="79934" y="59495"/>
                    <a:pt x="86886" y="54699"/>
                  </a:cubicBezTo>
                  <a:cubicBezTo>
                    <a:pt x="94087" y="49741"/>
                    <a:pt x="101890" y="45000"/>
                    <a:pt x="109910" y="40694"/>
                  </a:cubicBezTo>
                  <a:lnTo>
                    <a:pt x="109728" y="40450"/>
                  </a:lnTo>
                  <a:cubicBezTo>
                    <a:pt x="108727" y="40976"/>
                    <a:pt x="107748" y="41530"/>
                    <a:pt x="106757" y="42069"/>
                  </a:cubicBezTo>
                  <a:cubicBezTo>
                    <a:pt x="106140" y="42113"/>
                    <a:pt x="105504" y="42159"/>
                    <a:pt x="104870" y="42224"/>
                  </a:cubicBezTo>
                  <a:lnTo>
                    <a:pt x="102568" y="43532"/>
                  </a:lnTo>
                  <a:cubicBezTo>
                    <a:pt x="102336" y="43959"/>
                    <a:pt x="102121" y="44385"/>
                    <a:pt x="101925" y="44808"/>
                  </a:cubicBezTo>
                  <a:lnTo>
                    <a:pt x="99462" y="46257"/>
                  </a:lnTo>
                  <a:cubicBezTo>
                    <a:pt x="98646" y="46746"/>
                    <a:pt x="97842" y="47242"/>
                    <a:pt x="97029" y="47735"/>
                  </a:cubicBezTo>
                  <a:cubicBezTo>
                    <a:pt x="96337" y="47847"/>
                    <a:pt x="95623" y="47962"/>
                    <a:pt x="94915" y="48095"/>
                  </a:cubicBezTo>
                  <a:lnTo>
                    <a:pt x="92698" y="49490"/>
                  </a:lnTo>
                  <a:cubicBezTo>
                    <a:pt x="92571" y="49886"/>
                    <a:pt x="92456" y="50275"/>
                    <a:pt x="92368" y="50661"/>
                  </a:cubicBezTo>
                  <a:lnTo>
                    <a:pt x="90008" y="52202"/>
                  </a:lnTo>
                  <a:cubicBezTo>
                    <a:pt x="89222" y="52718"/>
                    <a:pt x="88462" y="53242"/>
                    <a:pt x="87686" y="53764"/>
                  </a:cubicBezTo>
                  <a:cubicBezTo>
                    <a:pt x="86927" y="53943"/>
                    <a:pt x="86152" y="54128"/>
                    <a:pt x="85376" y="54325"/>
                  </a:cubicBezTo>
                  <a:lnTo>
                    <a:pt x="83272" y="55796"/>
                  </a:lnTo>
                  <a:cubicBezTo>
                    <a:pt x="83257" y="56152"/>
                    <a:pt x="83241" y="56499"/>
                    <a:pt x="83263" y="56844"/>
                  </a:cubicBezTo>
                  <a:cubicBezTo>
                    <a:pt x="81778" y="57922"/>
                    <a:pt x="80276" y="59004"/>
                    <a:pt x="78847" y="60098"/>
                  </a:cubicBezTo>
                  <a:cubicBezTo>
                    <a:pt x="78027" y="60346"/>
                    <a:pt x="77196" y="60602"/>
                    <a:pt x="76355" y="60868"/>
                  </a:cubicBezTo>
                  <a:cubicBezTo>
                    <a:pt x="75690" y="61376"/>
                    <a:pt x="75047" y="61888"/>
                    <a:pt x="74390" y="62400"/>
                  </a:cubicBezTo>
                  <a:cubicBezTo>
                    <a:pt x="74485" y="62709"/>
                    <a:pt x="74591" y="63012"/>
                    <a:pt x="74710" y="63305"/>
                  </a:cubicBezTo>
                  <a:cubicBezTo>
                    <a:pt x="73351" y="64421"/>
                    <a:pt x="71933" y="65544"/>
                    <a:pt x="70638" y="66669"/>
                  </a:cubicBezTo>
                  <a:cubicBezTo>
                    <a:pt x="69766" y="66987"/>
                    <a:pt x="68883" y="67313"/>
                    <a:pt x="67991" y="67649"/>
                  </a:cubicBezTo>
                  <a:cubicBezTo>
                    <a:pt x="67361" y="68176"/>
                    <a:pt x="66782" y="68699"/>
                    <a:pt x="66186" y="69226"/>
                  </a:cubicBezTo>
                  <a:cubicBezTo>
                    <a:pt x="66332" y="69403"/>
                    <a:pt x="66485" y="69575"/>
                    <a:pt x="66641" y="69745"/>
                  </a:cubicBezTo>
                  <a:lnTo>
                    <a:pt x="65749" y="69835"/>
                  </a:lnTo>
                  <a:cubicBezTo>
                    <a:pt x="65657" y="69727"/>
                    <a:pt x="65564" y="69617"/>
                    <a:pt x="65476" y="69506"/>
                  </a:cubicBezTo>
                  <a:cubicBezTo>
                    <a:pt x="66257" y="68814"/>
                    <a:pt x="67027" y="68124"/>
                    <a:pt x="67854" y="67432"/>
                  </a:cubicBezTo>
                  <a:cubicBezTo>
                    <a:pt x="68744" y="67098"/>
                    <a:pt x="69625" y="66772"/>
                    <a:pt x="70495" y="66454"/>
                  </a:cubicBezTo>
                  <a:lnTo>
                    <a:pt x="71357" y="65721"/>
                  </a:lnTo>
                  <a:lnTo>
                    <a:pt x="72254" y="64988"/>
                  </a:lnTo>
                  <a:lnTo>
                    <a:pt x="74039" y="63532"/>
                  </a:lnTo>
                  <a:cubicBezTo>
                    <a:pt x="73905" y="63237"/>
                    <a:pt x="73812" y="62935"/>
                    <a:pt x="73716" y="62625"/>
                  </a:cubicBezTo>
                  <a:cubicBezTo>
                    <a:pt x="74587" y="61950"/>
                    <a:pt x="75423" y="61275"/>
                    <a:pt x="76316" y="60606"/>
                  </a:cubicBezTo>
                  <a:cubicBezTo>
                    <a:pt x="77156" y="60341"/>
                    <a:pt x="77985" y="60085"/>
                    <a:pt x="78804" y="59838"/>
                  </a:cubicBezTo>
                  <a:cubicBezTo>
                    <a:pt x="80043" y="58888"/>
                    <a:pt x="81351" y="57951"/>
                    <a:pt x="82637" y="57014"/>
                  </a:cubicBezTo>
                  <a:cubicBezTo>
                    <a:pt x="82616" y="56666"/>
                    <a:pt x="82618" y="56315"/>
                    <a:pt x="82642" y="55966"/>
                  </a:cubicBezTo>
                  <a:cubicBezTo>
                    <a:pt x="83568" y="55320"/>
                    <a:pt x="84482" y="54673"/>
                    <a:pt x="85414" y="54033"/>
                  </a:cubicBezTo>
                  <a:cubicBezTo>
                    <a:pt x="86195" y="53838"/>
                    <a:pt x="86964" y="53652"/>
                    <a:pt x="87723" y="53474"/>
                  </a:cubicBezTo>
                  <a:cubicBezTo>
                    <a:pt x="88398" y="53022"/>
                    <a:pt x="89057" y="52566"/>
                    <a:pt x="89741" y="52119"/>
                  </a:cubicBezTo>
                  <a:lnTo>
                    <a:pt x="91793" y="50780"/>
                  </a:lnTo>
                  <a:cubicBezTo>
                    <a:pt x="91885" y="50395"/>
                    <a:pt x="91988" y="50001"/>
                    <a:pt x="92119" y="49607"/>
                  </a:cubicBezTo>
                  <a:lnTo>
                    <a:pt x="95044" y="47768"/>
                  </a:lnTo>
                  <a:cubicBezTo>
                    <a:pt x="95756" y="47642"/>
                    <a:pt x="96459" y="47525"/>
                    <a:pt x="97151" y="47415"/>
                  </a:cubicBezTo>
                  <a:cubicBezTo>
                    <a:pt x="97856" y="46987"/>
                    <a:pt x="98554" y="46556"/>
                    <a:pt x="99264" y="46133"/>
                  </a:cubicBezTo>
                  <a:lnTo>
                    <a:pt x="101405" y="44874"/>
                  </a:lnTo>
                  <a:cubicBezTo>
                    <a:pt x="101605" y="44453"/>
                    <a:pt x="101811" y="44021"/>
                    <a:pt x="102044" y="43594"/>
                  </a:cubicBezTo>
                  <a:lnTo>
                    <a:pt x="105071" y="41875"/>
                  </a:lnTo>
                  <a:cubicBezTo>
                    <a:pt x="105711" y="41817"/>
                    <a:pt x="106341" y="41766"/>
                    <a:pt x="106959" y="41723"/>
                  </a:cubicBezTo>
                  <a:cubicBezTo>
                    <a:pt x="107841" y="41244"/>
                    <a:pt x="108711" y="40750"/>
                    <a:pt x="109602" y="40283"/>
                  </a:cubicBezTo>
                  <a:lnTo>
                    <a:pt x="108955" y="39417"/>
                  </a:lnTo>
                  <a:cubicBezTo>
                    <a:pt x="100496" y="43953"/>
                    <a:pt x="92256" y="48951"/>
                    <a:pt x="84635" y="54180"/>
                  </a:cubicBezTo>
                  <a:cubicBezTo>
                    <a:pt x="77258" y="59251"/>
                    <a:pt x="70412" y="64595"/>
                    <a:pt x="64360" y="69976"/>
                  </a:cubicBezTo>
                  <a:lnTo>
                    <a:pt x="63827" y="70029"/>
                  </a:lnTo>
                  <a:cubicBezTo>
                    <a:pt x="69936" y="64604"/>
                    <a:pt x="76848" y="59213"/>
                    <a:pt x="84292" y="54097"/>
                  </a:cubicBezTo>
                  <a:cubicBezTo>
                    <a:pt x="91978" y="48827"/>
                    <a:pt x="100287" y="43791"/>
                    <a:pt x="108812" y="39218"/>
                  </a:cubicBezTo>
                  <a:cubicBezTo>
                    <a:pt x="116885" y="34885"/>
                    <a:pt x="125339" y="30893"/>
                    <a:pt x="133787" y="27416"/>
                  </a:cubicBezTo>
                  <a:close/>
                  <a:moveTo>
                    <a:pt x="134074" y="25915"/>
                  </a:moveTo>
                  <a:lnTo>
                    <a:pt x="134003" y="26287"/>
                  </a:lnTo>
                  <a:cubicBezTo>
                    <a:pt x="127602" y="28913"/>
                    <a:pt x="121175" y="31874"/>
                    <a:pt x="114873" y="35022"/>
                  </a:cubicBezTo>
                  <a:cubicBezTo>
                    <a:pt x="108212" y="38393"/>
                    <a:pt x="101610" y="42008"/>
                    <a:pt x="95314" y="45841"/>
                  </a:cubicBezTo>
                  <a:lnTo>
                    <a:pt x="96032" y="46251"/>
                  </a:lnTo>
                  <a:cubicBezTo>
                    <a:pt x="102184" y="42501"/>
                    <a:pt x="108640" y="38965"/>
                    <a:pt x="115152" y="35669"/>
                  </a:cubicBezTo>
                  <a:cubicBezTo>
                    <a:pt x="121310" y="32593"/>
                    <a:pt x="127589" y="29701"/>
                    <a:pt x="133840" y="27139"/>
                  </a:cubicBezTo>
                  <a:lnTo>
                    <a:pt x="133840" y="27139"/>
                  </a:lnTo>
                  <a:lnTo>
                    <a:pt x="133815" y="27268"/>
                  </a:lnTo>
                  <a:cubicBezTo>
                    <a:pt x="125332" y="30760"/>
                    <a:pt x="116845" y="34768"/>
                    <a:pt x="108739" y="39119"/>
                  </a:cubicBezTo>
                  <a:cubicBezTo>
                    <a:pt x="100179" y="43709"/>
                    <a:pt x="91837" y="48766"/>
                    <a:pt x="84118" y="54056"/>
                  </a:cubicBezTo>
                  <a:cubicBezTo>
                    <a:pt x="76641" y="59193"/>
                    <a:pt x="69698" y="64608"/>
                    <a:pt x="63560" y="70057"/>
                  </a:cubicBezTo>
                  <a:lnTo>
                    <a:pt x="63333" y="70079"/>
                  </a:lnTo>
                  <a:cubicBezTo>
                    <a:pt x="67921" y="66018"/>
                    <a:pt x="72891" y="61994"/>
                    <a:pt x="78229" y="58096"/>
                  </a:cubicBezTo>
                  <a:cubicBezTo>
                    <a:pt x="83832" y="54005"/>
                    <a:pt x="89801" y="50016"/>
                    <a:pt x="96031" y="46251"/>
                  </a:cubicBezTo>
                  <a:lnTo>
                    <a:pt x="95314" y="45842"/>
                  </a:lnTo>
                  <a:cubicBezTo>
                    <a:pt x="88938" y="49692"/>
                    <a:pt x="82823" y="53772"/>
                    <a:pt x="77079" y="57958"/>
                  </a:cubicBezTo>
                  <a:cubicBezTo>
                    <a:pt x="71601" y="61952"/>
                    <a:pt x="66493" y="66075"/>
                    <a:pt x="61778" y="70237"/>
                  </a:cubicBezTo>
                  <a:lnTo>
                    <a:pt x="61098" y="70305"/>
                  </a:lnTo>
                  <a:cubicBezTo>
                    <a:pt x="65868" y="66100"/>
                    <a:pt x="71037" y="61933"/>
                    <a:pt x="76577" y="57897"/>
                  </a:cubicBezTo>
                  <a:cubicBezTo>
                    <a:pt x="82381" y="53671"/>
                    <a:pt x="88562" y="49550"/>
                    <a:pt x="95000" y="45663"/>
                  </a:cubicBezTo>
                  <a:lnTo>
                    <a:pt x="94843" y="45573"/>
                  </a:lnTo>
                  <a:lnTo>
                    <a:pt x="95001" y="45663"/>
                  </a:lnTo>
                  <a:cubicBezTo>
                    <a:pt x="101360" y="41793"/>
                    <a:pt x="108026" y="38143"/>
                    <a:pt x="114751" y="34740"/>
                  </a:cubicBezTo>
                  <a:cubicBezTo>
                    <a:pt x="121116" y="31560"/>
                    <a:pt x="127609" y="28569"/>
                    <a:pt x="134074" y="25915"/>
                  </a:cubicBezTo>
                  <a:close/>
                  <a:moveTo>
                    <a:pt x="134279" y="24838"/>
                  </a:moveTo>
                  <a:lnTo>
                    <a:pt x="134172" y="25398"/>
                  </a:lnTo>
                  <a:cubicBezTo>
                    <a:pt x="127616" y="28091"/>
                    <a:pt x="121035" y="31125"/>
                    <a:pt x="114581" y="34348"/>
                  </a:cubicBezTo>
                  <a:cubicBezTo>
                    <a:pt x="107767" y="37797"/>
                    <a:pt x="101014" y="41495"/>
                    <a:pt x="94567" y="45415"/>
                  </a:cubicBezTo>
                  <a:lnTo>
                    <a:pt x="94567" y="45415"/>
                  </a:lnTo>
                  <a:lnTo>
                    <a:pt x="94567" y="45415"/>
                  </a:lnTo>
                  <a:cubicBezTo>
                    <a:pt x="88037" y="49353"/>
                    <a:pt x="81770" y="53529"/>
                    <a:pt x="75880" y="57813"/>
                  </a:cubicBezTo>
                  <a:cubicBezTo>
                    <a:pt x="70253" y="61907"/>
                    <a:pt x="65003" y="66134"/>
                    <a:pt x="60154" y="70400"/>
                  </a:cubicBezTo>
                  <a:lnTo>
                    <a:pt x="59154" y="70501"/>
                  </a:lnTo>
                  <a:lnTo>
                    <a:pt x="61433" y="68510"/>
                  </a:lnTo>
                  <a:cubicBezTo>
                    <a:pt x="61140" y="68159"/>
                    <a:pt x="60867" y="67793"/>
                    <a:pt x="60617" y="67410"/>
                  </a:cubicBezTo>
                  <a:cubicBezTo>
                    <a:pt x="61408" y="66746"/>
                    <a:pt x="62196" y="66083"/>
                    <a:pt x="63023" y="65422"/>
                  </a:cubicBezTo>
                  <a:lnTo>
                    <a:pt x="63670" y="64904"/>
                  </a:lnTo>
                  <a:cubicBezTo>
                    <a:pt x="64531" y="64219"/>
                    <a:pt x="65350" y="63537"/>
                    <a:pt x="66236" y="62858"/>
                  </a:cubicBezTo>
                  <a:lnTo>
                    <a:pt x="68430" y="61163"/>
                  </a:lnTo>
                  <a:cubicBezTo>
                    <a:pt x="69610" y="60788"/>
                    <a:pt x="70779" y="60426"/>
                    <a:pt x="71950" y="60083"/>
                  </a:cubicBezTo>
                  <a:cubicBezTo>
                    <a:pt x="73165" y="59183"/>
                    <a:pt x="74337" y="58281"/>
                    <a:pt x="75592" y="57393"/>
                  </a:cubicBezTo>
                  <a:cubicBezTo>
                    <a:pt x="76825" y="56506"/>
                    <a:pt x="78042" y="55620"/>
                    <a:pt x="79317" y="54747"/>
                  </a:cubicBezTo>
                  <a:cubicBezTo>
                    <a:pt x="79312" y="54268"/>
                    <a:pt x="79323" y="53775"/>
                    <a:pt x="79362" y="53271"/>
                  </a:cubicBezTo>
                  <a:cubicBezTo>
                    <a:pt x="79980" y="52848"/>
                    <a:pt x="80601" y="52426"/>
                    <a:pt x="81223" y="52006"/>
                  </a:cubicBezTo>
                  <a:lnTo>
                    <a:pt x="83321" y="50602"/>
                  </a:lnTo>
                  <a:lnTo>
                    <a:pt x="85456" y="49217"/>
                  </a:lnTo>
                  <a:cubicBezTo>
                    <a:pt x="86328" y="48645"/>
                    <a:pt x="87218" y="48080"/>
                    <a:pt x="88111" y="47519"/>
                  </a:cubicBezTo>
                  <a:cubicBezTo>
                    <a:pt x="89127" y="47328"/>
                    <a:pt x="90128" y="47151"/>
                    <a:pt x="91101" y="46988"/>
                  </a:cubicBezTo>
                  <a:cubicBezTo>
                    <a:pt x="92081" y="46364"/>
                    <a:pt x="93099" y="45760"/>
                    <a:pt x="94101" y="45149"/>
                  </a:cubicBezTo>
                  <a:cubicBezTo>
                    <a:pt x="95426" y="44335"/>
                    <a:pt x="96782" y="43545"/>
                    <a:pt x="98135" y="42754"/>
                  </a:cubicBezTo>
                  <a:cubicBezTo>
                    <a:pt x="98383" y="42176"/>
                    <a:pt x="98662" y="41591"/>
                    <a:pt x="98965" y="41000"/>
                  </a:cubicBezTo>
                  <a:cubicBezTo>
                    <a:pt x="102037" y="39241"/>
                    <a:pt x="105147" y="37526"/>
                    <a:pt x="108294" y="35858"/>
                  </a:cubicBezTo>
                  <a:cubicBezTo>
                    <a:pt x="109120" y="35831"/>
                    <a:pt x="109927" y="35817"/>
                    <a:pt x="110713" y="35816"/>
                  </a:cubicBezTo>
                  <a:cubicBezTo>
                    <a:pt x="112117" y="35102"/>
                    <a:pt x="113514" y="34373"/>
                    <a:pt x="114923" y="33671"/>
                  </a:cubicBezTo>
                  <a:cubicBezTo>
                    <a:pt x="116337" y="32980"/>
                    <a:pt x="117742" y="32262"/>
                    <a:pt x="119162" y="31593"/>
                  </a:cubicBezTo>
                  <a:cubicBezTo>
                    <a:pt x="119680" y="30943"/>
                    <a:pt x="120221" y="30277"/>
                    <a:pt x="120784" y="29606"/>
                  </a:cubicBezTo>
                  <a:lnTo>
                    <a:pt x="121798" y="29122"/>
                  </a:lnTo>
                  <a:lnTo>
                    <a:pt x="123377" y="28396"/>
                  </a:lnTo>
                  <a:cubicBezTo>
                    <a:pt x="124431" y="27917"/>
                    <a:pt x="125486" y="27415"/>
                    <a:pt x="126542" y="26953"/>
                  </a:cubicBezTo>
                  <a:lnTo>
                    <a:pt x="127318" y="26610"/>
                  </a:lnTo>
                  <a:cubicBezTo>
                    <a:pt x="128355" y="26149"/>
                    <a:pt x="129392" y="25693"/>
                    <a:pt x="130432" y="25244"/>
                  </a:cubicBezTo>
                  <a:cubicBezTo>
                    <a:pt x="131041" y="25389"/>
                    <a:pt x="131629" y="25547"/>
                    <a:pt x="132194" y="25713"/>
                  </a:cubicBezTo>
                  <a:lnTo>
                    <a:pt x="133811" y="25028"/>
                  </a:lnTo>
                  <a:lnTo>
                    <a:pt x="134279" y="24838"/>
                  </a:lnTo>
                  <a:close/>
                  <a:moveTo>
                    <a:pt x="59414" y="68415"/>
                  </a:moveTo>
                  <a:cubicBezTo>
                    <a:pt x="59576" y="68641"/>
                    <a:pt x="59749" y="68858"/>
                    <a:pt x="59933" y="69067"/>
                  </a:cubicBezTo>
                  <a:lnTo>
                    <a:pt x="58177" y="70601"/>
                  </a:lnTo>
                  <a:lnTo>
                    <a:pt x="56718" y="70748"/>
                  </a:lnTo>
                  <a:cubicBezTo>
                    <a:pt x="57584" y="69993"/>
                    <a:pt x="58442" y="69242"/>
                    <a:pt x="59321" y="68492"/>
                  </a:cubicBezTo>
                  <a:cubicBezTo>
                    <a:pt x="59353" y="68466"/>
                    <a:pt x="59382" y="68440"/>
                    <a:pt x="59414" y="68415"/>
                  </a:cubicBezTo>
                  <a:close/>
                  <a:moveTo>
                    <a:pt x="60317" y="65484"/>
                  </a:moveTo>
                  <a:cubicBezTo>
                    <a:pt x="59707" y="65972"/>
                    <a:pt x="59102" y="66461"/>
                    <a:pt x="58523" y="66951"/>
                  </a:cubicBezTo>
                  <a:cubicBezTo>
                    <a:pt x="58737" y="67358"/>
                    <a:pt x="58962" y="67750"/>
                    <a:pt x="59215" y="68130"/>
                  </a:cubicBezTo>
                  <a:cubicBezTo>
                    <a:pt x="59160" y="68175"/>
                    <a:pt x="59107" y="68220"/>
                    <a:pt x="59052" y="68265"/>
                  </a:cubicBezTo>
                  <a:cubicBezTo>
                    <a:pt x="58030" y="69112"/>
                    <a:pt x="57082" y="69959"/>
                    <a:pt x="56099" y="70811"/>
                  </a:cubicBezTo>
                  <a:lnTo>
                    <a:pt x="49227" y="71507"/>
                  </a:lnTo>
                  <a:cubicBezTo>
                    <a:pt x="50337" y="70557"/>
                    <a:pt x="51410" y="69614"/>
                    <a:pt x="52560" y="68671"/>
                  </a:cubicBezTo>
                  <a:cubicBezTo>
                    <a:pt x="53832" y="67634"/>
                    <a:pt x="55042" y="66603"/>
                    <a:pt x="56348" y="65574"/>
                  </a:cubicBezTo>
                  <a:lnTo>
                    <a:pt x="57256" y="65554"/>
                  </a:lnTo>
                  <a:lnTo>
                    <a:pt x="60317" y="65484"/>
                  </a:lnTo>
                  <a:close/>
                  <a:moveTo>
                    <a:pt x="72344" y="70531"/>
                  </a:moveTo>
                  <a:lnTo>
                    <a:pt x="71588" y="71257"/>
                  </a:lnTo>
                  <a:lnTo>
                    <a:pt x="76118" y="70674"/>
                  </a:lnTo>
                  <a:lnTo>
                    <a:pt x="76118" y="70674"/>
                  </a:lnTo>
                  <a:cubicBezTo>
                    <a:pt x="75610" y="71164"/>
                    <a:pt x="75113" y="71655"/>
                    <a:pt x="74629" y="72144"/>
                  </a:cubicBezTo>
                  <a:lnTo>
                    <a:pt x="68852" y="73026"/>
                  </a:lnTo>
                  <a:cubicBezTo>
                    <a:pt x="69655" y="72231"/>
                    <a:pt x="70480" y="71436"/>
                    <a:pt x="71326" y="70641"/>
                  </a:cubicBezTo>
                  <a:lnTo>
                    <a:pt x="72344" y="70531"/>
                  </a:lnTo>
                  <a:close/>
                  <a:moveTo>
                    <a:pt x="57195" y="71459"/>
                  </a:moveTo>
                  <a:lnTo>
                    <a:pt x="55373" y="73121"/>
                  </a:lnTo>
                  <a:cubicBezTo>
                    <a:pt x="54595" y="73434"/>
                    <a:pt x="53808" y="73756"/>
                    <a:pt x="53018" y="74080"/>
                  </a:cubicBezTo>
                  <a:cubicBezTo>
                    <a:pt x="53909" y="73254"/>
                    <a:pt x="54814" y="72429"/>
                    <a:pt x="55734" y="71605"/>
                  </a:cubicBezTo>
                  <a:lnTo>
                    <a:pt x="57195" y="71459"/>
                  </a:lnTo>
                  <a:close/>
                  <a:moveTo>
                    <a:pt x="138736" y="1517"/>
                  </a:moveTo>
                  <a:lnTo>
                    <a:pt x="135585" y="18011"/>
                  </a:lnTo>
                  <a:cubicBezTo>
                    <a:pt x="132521" y="19283"/>
                    <a:pt x="129463" y="20607"/>
                    <a:pt x="126410" y="21982"/>
                  </a:cubicBezTo>
                  <a:lnTo>
                    <a:pt x="126410" y="21982"/>
                  </a:lnTo>
                  <a:lnTo>
                    <a:pt x="126410" y="21981"/>
                  </a:lnTo>
                  <a:lnTo>
                    <a:pt x="126410" y="21982"/>
                  </a:lnTo>
                  <a:cubicBezTo>
                    <a:pt x="126410" y="21982"/>
                    <a:pt x="126410" y="21982"/>
                    <a:pt x="126410" y="21982"/>
                  </a:cubicBezTo>
                  <a:lnTo>
                    <a:pt x="126410" y="21982"/>
                  </a:lnTo>
                  <a:lnTo>
                    <a:pt x="126458" y="23791"/>
                  </a:lnTo>
                  <a:cubicBezTo>
                    <a:pt x="125313" y="24295"/>
                    <a:pt x="124169" y="24838"/>
                    <a:pt x="123026" y="25359"/>
                  </a:cubicBezTo>
                  <a:lnTo>
                    <a:pt x="121313" y="26149"/>
                  </a:lnTo>
                  <a:lnTo>
                    <a:pt x="119605" y="26963"/>
                  </a:lnTo>
                  <a:lnTo>
                    <a:pt x="119453" y="26242"/>
                  </a:lnTo>
                  <a:cubicBezTo>
                    <a:pt x="115727" y="27996"/>
                    <a:pt x="112034" y="29866"/>
                    <a:pt x="108360" y="31752"/>
                  </a:cubicBezTo>
                  <a:lnTo>
                    <a:pt x="108360" y="31752"/>
                  </a:lnTo>
                  <a:lnTo>
                    <a:pt x="107886" y="30947"/>
                  </a:lnTo>
                  <a:cubicBezTo>
                    <a:pt x="102614" y="33690"/>
                    <a:pt x="97398" y="36564"/>
                    <a:pt x="92294" y="39540"/>
                  </a:cubicBezTo>
                  <a:lnTo>
                    <a:pt x="93807" y="40600"/>
                  </a:lnTo>
                  <a:cubicBezTo>
                    <a:pt x="92717" y="41235"/>
                    <a:pt x="91625" y="41869"/>
                    <a:pt x="90557" y="42521"/>
                  </a:cubicBezTo>
                  <a:cubicBezTo>
                    <a:pt x="89485" y="43172"/>
                    <a:pt x="88398" y="43815"/>
                    <a:pt x="87333" y="44473"/>
                  </a:cubicBezTo>
                  <a:lnTo>
                    <a:pt x="86546" y="44088"/>
                  </a:lnTo>
                  <a:cubicBezTo>
                    <a:pt x="84815" y="45173"/>
                    <a:pt x="83043" y="46247"/>
                    <a:pt x="81344" y="47355"/>
                  </a:cubicBezTo>
                  <a:lnTo>
                    <a:pt x="78762" y="49014"/>
                  </a:lnTo>
                  <a:lnTo>
                    <a:pt x="76222" y="50700"/>
                  </a:lnTo>
                  <a:lnTo>
                    <a:pt x="74920" y="50361"/>
                  </a:lnTo>
                  <a:cubicBezTo>
                    <a:pt x="70022" y="53623"/>
                    <a:pt x="65262" y="56981"/>
                    <a:pt x="60696" y="60397"/>
                  </a:cubicBezTo>
                  <a:lnTo>
                    <a:pt x="63676" y="60556"/>
                  </a:lnTo>
                  <a:lnTo>
                    <a:pt x="60794" y="62760"/>
                  </a:lnTo>
                  <a:cubicBezTo>
                    <a:pt x="59822" y="63500"/>
                    <a:pt x="58915" y="64243"/>
                    <a:pt x="57968" y="64988"/>
                  </a:cubicBezTo>
                  <a:lnTo>
                    <a:pt x="56547" y="65009"/>
                  </a:lnTo>
                  <a:cubicBezTo>
                    <a:pt x="54972" y="66236"/>
                    <a:pt x="53512" y="67466"/>
                    <a:pt x="51998" y="68706"/>
                  </a:cubicBezTo>
                  <a:cubicBezTo>
                    <a:pt x="50846" y="69658"/>
                    <a:pt x="49747" y="70608"/>
                    <a:pt x="48633" y="71566"/>
                  </a:cubicBezTo>
                  <a:lnTo>
                    <a:pt x="15015" y="74969"/>
                  </a:lnTo>
                  <a:lnTo>
                    <a:pt x="15484" y="74590"/>
                  </a:lnTo>
                  <a:cubicBezTo>
                    <a:pt x="17479" y="72985"/>
                    <a:pt x="19522" y="71340"/>
                    <a:pt x="21618" y="69725"/>
                  </a:cubicBezTo>
                  <a:lnTo>
                    <a:pt x="22203" y="69272"/>
                  </a:lnTo>
                  <a:cubicBezTo>
                    <a:pt x="23205" y="68494"/>
                    <a:pt x="24204" y="67719"/>
                    <a:pt x="25215" y="66946"/>
                  </a:cubicBezTo>
                  <a:lnTo>
                    <a:pt x="30685" y="62838"/>
                  </a:lnTo>
                  <a:lnTo>
                    <a:pt x="32526" y="61493"/>
                  </a:lnTo>
                  <a:lnTo>
                    <a:pt x="36228" y="58806"/>
                  </a:lnTo>
                  <a:cubicBezTo>
                    <a:pt x="37372" y="57988"/>
                    <a:pt x="38541" y="57164"/>
                    <a:pt x="39706" y="56344"/>
                  </a:cubicBezTo>
                  <a:lnTo>
                    <a:pt x="39959" y="56166"/>
                  </a:lnTo>
                  <a:cubicBezTo>
                    <a:pt x="41335" y="55195"/>
                    <a:pt x="42495" y="54382"/>
                    <a:pt x="43699" y="53561"/>
                  </a:cubicBezTo>
                  <a:lnTo>
                    <a:pt x="47493" y="50970"/>
                  </a:lnTo>
                  <a:cubicBezTo>
                    <a:pt x="48455" y="50320"/>
                    <a:pt x="49456" y="49654"/>
                    <a:pt x="50423" y="49013"/>
                  </a:cubicBezTo>
                  <a:lnTo>
                    <a:pt x="51299" y="48432"/>
                  </a:lnTo>
                  <a:cubicBezTo>
                    <a:pt x="53477" y="46975"/>
                    <a:pt x="55747" y="45517"/>
                    <a:pt x="57932" y="44112"/>
                  </a:cubicBezTo>
                  <a:lnTo>
                    <a:pt x="58972" y="43445"/>
                  </a:lnTo>
                  <a:cubicBezTo>
                    <a:pt x="64695" y="39818"/>
                    <a:pt x="69780" y="36703"/>
                    <a:pt x="74534" y="33914"/>
                  </a:cubicBezTo>
                  <a:cubicBezTo>
                    <a:pt x="84614" y="27958"/>
                    <a:pt x="95311" y="22120"/>
                    <a:pt x="106434" y="16500"/>
                  </a:cubicBezTo>
                  <a:cubicBezTo>
                    <a:pt x="112686" y="13369"/>
                    <a:pt x="117865" y="10866"/>
                    <a:pt x="122736" y="8623"/>
                  </a:cubicBezTo>
                  <a:cubicBezTo>
                    <a:pt x="124896" y="7609"/>
                    <a:pt x="127093" y="6623"/>
                    <a:pt x="129222" y="5668"/>
                  </a:cubicBezTo>
                  <a:cubicBezTo>
                    <a:pt x="129815" y="5402"/>
                    <a:pt x="130407" y="5136"/>
                    <a:pt x="130999" y="4870"/>
                  </a:cubicBezTo>
                  <a:cubicBezTo>
                    <a:pt x="132365" y="4268"/>
                    <a:pt x="133750" y="3665"/>
                    <a:pt x="135138" y="3061"/>
                  </a:cubicBezTo>
                  <a:lnTo>
                    <a:pt x="137224" y="2157"/>
                  </a:lnTo>
                  <a:lnTo>
                    <a:pt x="138736" y="1517"/>
                  </a:lnTo>
                  <a:close/>
                  <a:moveTo>
                    <a:pt x="95039" y="68235"/>
                  </a:moveTo>
                  <a:lnTo>
                    <a:pt x="95039" y="68235"/>
                  </a:lnTo>
                  <a:cubicBezTo>
                    <a:pt x="92606" y="70693"/>
                    <a:pt x="90663" y="73071"/>
                    <a:pt x="89136" y="75475"/>
                  </a:cubicBezTo>
                  <a:lnTo>
                    <a:pt x="88654" y="75623"/>
                  </a:lnTo>
                  <a:cubicBezTo>
                    <a:pt x="89964" y="73524"/>
                    <a:pt x="91712" y="71325"/>
                    <a:pt x="93874" y="69089"/>
                  </a:cubicBezTo>
                  <a:lnTo>
                    <a:pt x="93874" y="69089"/>
                  </a:lnTo>
                  <a:lnTo>
                    <a:pt x="92784" y="69252"/>
                  </a:lnTo>
                  <a:cubicBezTo>
                    <a:pt x="90539" y="71566"/>
                    <a:pt x="88721" y="73846"/>
                    <a:pt x="87356" y="76022"/>
                  </a:cubicBezTo>
                  <a:lnTo>
                    <a:pt x="86628" y="76246"/>
                  </a:lnTo>
                  <a:lnTo>
                    <a:pt x="84811" y="76808"/>
                  </a:lnTo>
                  <a:cubicBezTo>
                    <a:pt x="86286" y="74478"/>
                    <a:pt x="88243" y="72042"/>
                    <a:pt x="90651" y="69571"/>
                  </a:cubicBezTo>
                  <a:lnTo>
                    <a:pt x="90651" y="69571"/>
                  </a:lnTo>
                  <a:lnTo>
                    <a:pt x="89576" y="69732"/>
                  </a:lnTo>
                  <a:cubicBezTo>
                    <a:pt x="87084" y="72281"/>
                    <a:pt x="85057" y="74798"/>
                    <a:pt x="83525" y="77204"/>
                  </a:cubicBezTo>
                  <a:lnTo>
                    <a:pt x="80799" y="78045"/>
                  </a:lnTo>
                  <a:lnTo>
                    <a:pt x="80949" y="77810"/>
                  </a:lnTo>
                  <a:lnTo>
                    <a:pt x="81524" y="76910"/>
                  </a:lnTo>
                  <a:cubicBezTo>
                    <a:pt x="81740" y="76604"/>
                    <a:pt x="81995" y="76288"/>
                    <a:pt x="82227" y="75979"/>
                  </a:cubicBezTo>
                  <a:lnTo>
                    <a:pt x="83635" y="74131"/>
                  </a:lnTo>
                  <a:cubicBezTo>
                    <a:pt x="84149" y="73509"/>
                    <a:pt x="84731" y="72874"/>
                    <a:pt x="85271" y="72249"/>
                  </a:cubicBezTo>
                  <a:cubicBezTo>
                    <a:pt x="86116" y="71222"/>
                    <a:pt x="87203" y="70160"/>
                    <a:pt x="88244" y="69111"/>
                  </a:cubicBezTo>
                  <a:lnTo>
                    <a:pt x="95039" y="68235"/>
                  </a:lnTo>
                  <a:close/>
                  <a:moveTo>
                    <a:pt x="86673" y="69313"/>
                  </a:moveTo>
                  <a:cubicBezTo>
                    <a:pt x="85585" y="70405"/>
                    <a:pt x="84453" y="71510"/>
                    <a:pt x="83564" y="72580"/>
                  </a:cubicBezTo>
                  <a:cubicBezTo>
                    <a:pt x="82999" y="73231"/>
                    <a:pt x="82391" y="73892"/>
                    <a:pt x="81853" y="74540"/>
                  </a:cubicBezTo>
                  <a:lnTo>
                    <a:pt x="80374" y="76468"/>
                  </a:lnTo>
                  <a:cubicBezTo>
                    <a:pt x="80130" y="76790"/>
                    <a:pt x="79865" y="77120"/>
                    <a:pt x="79638" y="77438"/>
                  </a:cubicBezTo>
                  <a:lnTo>
                    <a:pt x="79030" y="78378"/>
                  </a:lnTo>
                  <a:lnTo>
                    <a:pt x="78858" y="78643"/>
                  </a:lnTo>
                  <a:lnTo>
                    <a:pt x="75927" y="79547"/>
                  </a:lnTo>
                  <a:cubicBezTo>
                    <a:pt x="77809" y="76729"/>
                    <a:pt x="80255" y="73792"/>
                    <a:pt x="83102" y="70849"/>
                  </a:cubicBezTo>
                  <a:lnTo>
                    <a:pt x="83102" y="70849"/>
                  </a:lnTo>
                  <a:lnTo>
                    <a:pt x="75371" y="72030"/>
                  </a:lnTo>
                  <a:cubicBezTo>
                    <a:pt x="75848" y="71549"/>
                    <a:pt x="76336" y="71065"/>
                    <a:pt x="76836" y="70581"/>
                  </a:cubicBezTo>
                  <a:lnTo>
                    <a:pt x="86673" y="69313"/>
                  </a:lnTo>
                  <a:close/>
                  <a:moveTo>
                    <a:pt x="144958" y="48998"/>
                  </a:moveTo>
                  <a:cubicBezTo>
                    <a:pt x="148513" y="48998"/>
                    <a:pt x="151091" y="49892"/>
                    <a:pt x="152184" y="51611"/>
                  </a:cubicBezTo>
                  <a:cubicBezTo>
                    <a:pt x="153694" y="53908"/>
                    <a:pt x="152466" y="57637"/>
                    <a:pt x="148731" y="61803"/>
                  </a:cubicBezTo>
                  <a:cubicBezTo>
                    <a:pt x="144937" y="66064"/>
                    <a:pt x="138694" y="70584"/>
                    <a:pt x="131762" y="74056"/>
                  </a:cubicBezTo>
                  <a:cubicBezTo>
                    <a:pt x="124837" y="77545"/>
                    <a:pt x="117613" y="79788"/>
                    <a:pt x="112146" y="80179"/>
                  </a:cubicBezTo>
                  <a:cubicBezTo>
                    <a:pt x="111533" y="80225"/>
                    <a:pt x="110945" y="80248"/>
                    <a:pt x="110383" y="80248"/>
                  </a:cubicBezTo>
                  <a:cubicBezTo>
                    <a:pt x="106038" y="80248"/>
                    <a:pt x="103275" y="78887"/>
                    <a:pt x="102690" y="76476"/>
                  </a:cubicBezTo>
                  <a:cubicBezTo>
                    <a:pt x="102012" y="73859"/>
                    <a:pt x="103956" y="70057"/>
                    <a:pt x="107906" y="66103"/>
                  </a:cubicBezTo>
                  <a:cubicBezTo>
                    <a:pt x="111745" y="62239"/>
                    <a:pt x="117470" y="58265"/>
                    <a:pt x="123600" y="55193"/>
                  </a:cubicBezTo>
                  <a:cubicBezTo>
                    <a:pt x="129724" y="52107"/>
                    <a:pt x="136231" y="49935"/>
                    <a:pt x="141449" y="49249"/>
                  </a:cubicBezTo>
                  <a:cubicBezTo>
                    <a:pt x="142700" y="49081"/>
                    <a:pt x="143875" y="48998"/>
                    <a:pt x="144958" y="48998"/>
                  </a:cubicBezTo>
                  <a:close/>
                  <a:moveTo>
                    <a:pt x="50892" y="75541"/>
                  </a:moveTo>
                  <a:cubicBezTo>
                    <a:pt x="49028" y="77306"/>
                    <a:pt x="47244" y="79073"/>
                    <a:pt x="45511" y="80843"/>
                  </a:cubicBezTo>
                  <a:lnTo>
                    <a:pt x="44131" y="81125"/>
                  </a:lnTo>
                  <a:cubicBezTo>
                    <a:pt x="44071" y="81095"/>
                    <a:pt x="44009" y="81066"/>
                    <a:pt x="43949" y="81037"/>
                  </a:cubicBezTo>
                  <a:cubicBezTo>
                    <a:pt x="44660" y="80296"/>
                    <a:pt x="45441" y="79543"/>
                    <a:pt x="46180" y="78801"/>
                  </a:cubicBezTo>
                  <a:lnTo>
                    <a:pt x="47300" y="77692"/>
                  </a:lnTo>
                  <a:lnTo>
                    <a:pt x="48472" y="76580"/>
                  </a:lnTo>
                  <a:cubicBezTo>
                    <a:pt x="49288" y="76228"/>
                    <a:pt x="50092" y="75882"/>
                    <a:pt x="50892" y="75541"/>
                  </a:cubicBezTo>
                  <a:close/>
                  <a:moveTo>
                    <a:pt x="44975" y="81406"/>
                  </a:moveTo>
                  <a:lnTo>
                    <a:pt x="44975" y="81406"/>
                  </a:lnTo>
                  <a:cubicBezTo>
                    <a:pt x="44950" y="81432"/>
                    <a:pt x="44925" y="81459"/>
                    <a:pt x="44900" y="81487"/>
                  </a:cubicBezTo>
                  <a:cubicBezTo>
                    <a:pt x="44866" y="81472"/>
                    <a:pt x="44832" y="81457"/>
                    <a:pt x="44800" y="81442"/>
                  </a:cubicBezTo>
                  <a:lnTo>
                    <a:pt x="44975" y="81406"/>
                  </a:lnTo>
                  <a:close/>
                  <a:moveTo>
                    <a:pt x="80374" y="72310"/>
                  </a:moveTo>
                  <a:lnTo>
                    <a:pt x="80374" y="72310"/>
                  </a:lnTo>
                  <a:cubicBezTo>
                    <a:pt x="77913" y="74955"/>
                    <a:pt x="75817" y="77570"/>
                    <a:pt x="74099" y="80111"/>
                  </a:cubicBezTo>
                  <a:lnTo>
                    <a:pt x="66662" y="82404"/>
                  </a:lnTo>
                  <a:cubicBezTo>
                    <a:pt x="68636" y="79509"/>
                    <a:pt x="71094" y="76498"/>
                    <a:pt x="74020" y="73422"/>
                  </a:cubicBezTo>
                  <a:lnTo>
                    <a:pt x="80374" y="72310"/>
                  </a:lnTo>
                  <a:close/>
                  <a:moveTo>
                    <a:pt x="54525" y="72203"/>
                  </a:moveTo>
                  <a:lnTo>
                    <a:pt x="54525" y="72203"/>
                  </a:lnTo>
                  <a:cubicBezTo>
                    <a:pt x="53665" y="72968"/>
                    <a:pt x="52824" y="73734"/>
                    <a:pt x="52000" y="74501"/>
                  </a:cubicBezTo>
                  <a:cubicBezTo>
                    <a:pt x="51898" y="74543"/>
                    <a:pt x="51797" y="74584"/>
                    <a:pt x="51695" y="74627"/>
                  </a:cubicBezTo>
                  <a:cubicBezTo>
                    <a:pt x="50478" y="75139"/>
                    <a:pt x="49247" y="75665"/>
                    <a:pt x="48001" y="76207"/>
                  </a:cubicBezTo>
                  <a:cubicBezTo>
                    <a:pt x="47015" y="77135"/>
                    <a:pt x="46020" y="78069"/>
                    <a:pt x="45102" y="78996"/>
                  </a:cubicBezTo>
                  <a:cubicBezTo>
                    <a:pt x="44293" y="79802"/>
                    <a:pt x="43454" y="80616"/>
                    <a:pt x="42677" y="81421"/>
                  </a:cubicBezTo>
                  <a:lnTo>
                    <a:pt x="34936" y="83003"/>
                  </a:lnTo>
                  <a:cubicBezTo>
                    <a:pt x="38226" y="79724"/>
                    <a:pt x="41666" y="76462"/>
                    <a:pt x="45370" y="73225"/>
                  </a:cubicBezTo>
                  <a:lnTo>
                    <a:pt x="54525" y="72203"/>
                  </a:lnTo>
                  <a:close/>
                  <a:moveTo>
                    <a:pt x="73256" y="73556"/>
                  </a:moveTo>
                  <a:lnTo>
                    <a:pt x="73256" y="73556"/>
                  </a:lnTo>
                  <a:cubicBezTo>
                    <a:pt x="70279" y="76680"/>
                    <a:pt x="67773" y="79740"/>
                    <a:pt x="65761" y="82683"/>
                  </a:cubicBezTo>
                  <a:lnTo>
                    <a:pt x="59949" y="84474"/>
                  </a:lnTo>
                  <a:cubicBezTo>
                    <a:pt x="62296" y="81178"/>
                    <a:pt x="65125" y="77799"/>
                    <a:pt x="68391" y="74407"/>
                  </a:cubicBezTo>
                  <a:lnTo>
                    <a:pt x="73256" y="73556"/>
                  </a:lnTo>
                  <a:close/>
                  <a:moveTo>
                    <a:pt x="155717" y="40491"/>
                  </a:moveTo>
                  <a:cubicBezTo>
                    <a:pt x="155867" y="40491"/>
                    <a:pt x="156012" y="40494"/>
                    <a:pt x="156151" y="40501"/>
                  </a:cubicBezTo>
                  <a:cubicBezTo>
                    <a:pt x="157294" y="40519"/>
                    <a:pt x="158747" y="40570"/>
                    <a:pt x="159985" y="40808"/>
                  </a:cubicBezTo>
                  <a:cubicBezTo>
                    <a:pt x="160760" y="40950"/>
                    <a:pt x="161561" y="41108"/>
                    <a:pt x="162289" y="41324"/>
                  </a:cubicBezTo>
                  <a:lnTo>
                    <a:pt x="156287" y="45233"/>
                  </a:lnTo>
                  <a:lnTo>
                    <a:pt x="156277" y="45231"/>
                  </a:lnTo>
                  <a:lnTo>
                    <a:pt x="152257" y="47852"/>
                  </a:lnTo>
                  <a:cubicBezTo>
                    <a:pt x="152325" y="47873"/>
                    <a:pt x="152406" y="47887"/>
                    <a:pt x="152460" y="47918"/>
                  </a:cubicBezTo>
                  <a:lnTo>
                    <a:pt x="152926" y="47618"/>
                  </a:lnTo>
                  <a:cubicBezTo>
                    <a:pt x="153017" y="47663"/>
                    <a:pt x="153089" y="47720"/>
                    <a:pt x="153190" y="47759"/>
                  </a:cubicBezTo>
                  <a:lnTo>
                    <a:pt x="153485" y="47896"/>
                  </a:lnTo>
                  <a:lnTo>
                    <a:pt x="153026" y="48180"/>
                  </a:lnTo>
                  <a:lnTo>
                    <a:pt x="153208" y="48263"/>
                  </a:lnTo>
                  <a:lnTo>
                    <a:pt x="157406" y="45693"/>
                  </a:lnTo>
                  <a:lnTo>
                    <a:pt x="157383" y="45682"/>
                  </a:lnTo>
                  <a:lnTo>
                    <a:pt x="163654" y="41842"/>
                  </a:lnTo>
                  <a:cubicBezTo>
                    <a:pt x="164442" y="42198"/>
                    <a:pt x="165143" y="42599"/>
                    <a:pt x="165745" y="43040"/>
                  </a:cubicBezTo>
                  <a:cubicBezTo>
                    <a:pt x="168183" y="45033"/>
                    <a:pt x="168919" y="48073"/>
                    <a:pt x="167724" y="51632"/>
                  </a:cubicBezTo>
                  <a:lnTo>
                    <a:pt x="167721" y="51643"/>
                  </a:lnTo>
                  <a:cubicBezTo>
                    <a:pt x="166801" y="54333"/>
                    <a:pt x="165103" y="57122"/>
                    <a:pt x="162515" y="60161"/>
                  </a:cubicBezTo>
                  <a:lnTo>
                    <a:pt x="162200" y="60531"/>
                  </a:lnTo>
                  <a:lnTo>
                    <a:pt x="162193" y="60538"/>
                  </a:lnTo>
                  <a:cubicBezTo>
                    <a:pt x="161948" y="60795"/>
                    <a:pt x="161724" y="61051"/>
                    <a:pt x="161501" y="61308"/>
                  </a:cubicBezTo>
                  <a:cubicBezTo>
                    <a:pt x="161202" y="61650"/>
                    <a:pt x="160920" y="61972"/>
                    <a:pt x="160594" y="62285"/>
                  </a:cubicBezTo>
                  <a:lnTo>
                    <a:pt x="159709" y="63220"/>
                  </a:lnTo>
                  <a:cubicBezTo>
                    <a:pt x="159438" y="63471"/>
                    <a:pt x="159120" y="63777"/>
                    <a:pt x="158814" y="64084"/>
                  </a:cubicBezTo>
                  <a:lnTo>
                    <a:pt x="158369" y="64536"/>
                  </a:lnTo>
                  <a:lnTo>
                    <a:pt x="157936" y="64918"/>
                  </a:lnTo>
                  <a:cubicBezTo>
                    <a:pt x="157590" y="65231"/>
                    <a:pt x="157263" y="65538"/>
                    <a:pt x="156946" y="65844"/>
                  </a:cubicBezTo>
                  <a:lnTo>
                    <a:pt x="155866" y="66777"/>
                  </a:lnTo>
                  <a:cubicBezTo>
                    <a:pt x="155583" y="67031"/>
                    <a:pt x="155316" y="67271"/>
                    <a:pt x="155026" y="67492"/>
                  </a:cubicBezTo>
                  <a:cubicBezTo>
                    <a:pt x="154612" y="67826"/>
                    <a:pt x="154248" y="68131"/>
                    <a:pt x="153891" y="68437"/>
                  </a:cubicBezTo>
                  <a:cubicBezTo>
                    <a:pt x="153747" y="68554"/>
                    <a:pt x="153562" y="68695"/>
                    <a:pt x="153378" y="68835"/>
                  </a:cubicBezTo>
                  <a:cubicBezTo>
                    <a:pt x="153184" y="68982"/>
                    <a:pt x="152992" y="69130"/>
                    <a:pt x="152807" y="69279"/>
                  </a:cubicBezTo>
                  <a:cubicBezTo>
                    <a:pt x="152418" y="69608"/>
                    <a:pt x="152002" y="69913"/>
                    <a:pt x="151562" y="70238"/>
                  </a:cubicBezTo>
                  <a:cubicBezTo>
                    <a:pt x="151209" y="70496"/>
                    <a:pt x="150857" y="70755"/>
                    <a:pt x="150523" y="71019"/>
                  </a:cubicBezTo>
                  <a:lnTo>
                    <a:pt x="149782" y="71541"/>
                  </a:lnTo>
                  <a:cubicBezTo>
                    <a:pt x="148474" y="72469"/>
                    <a:pt x="147119" y="73431"/>
                    <a:pt x="145696" y="74320"/>
                  </a:cubicBezTo>
                  <a:cubicBezTo>
                    <a:pt x="142646" y="76324"/>
                    <a:pt x="139069" y="78372"/>
                    <a:pt x="134724" y="80604"/>
                  </a:cubicBezTo>
                  <a:cubicBezTo>
                    <a:pt x="134340" y="80788"/>
                    <a:pt x="133901" y="81002"/>
                    <a:pt x="133462" y="81216"/>
                  </a:cubicBezTo>
                  <a:cubicBezTo>
                    <a:pt x="131932" y="81961"/>
                    <a:pt x="130488" y="82664"/>
                    <a:pt x="129022" y="83279"/>
                  </a:cubicBezTo>
                  <a:cubicBezTo>
                    <a:pt x="128441" y="83554"/>
                    <a:pt x="127950" y="83754"/>
                    <a:pt x="127431" y="83966"/>
                  </a:cubicBezTo>
                  <a:cubicBezTo>
                    <a:pt x="126983" y="84148"/>
                    <a:pt x="126537" y="84330"/>
                    <a:pt x="126090" y="84532"/>
                  </a:cubicBezTo>
                  <a:lnTo>
                    <a:pt x="125748" y="84664"/>
                  </a:lnTo>
                  <a:cubicBezTo>
                    <a:pt x="125387" y="84802"/>
                    <a:pt x="125024" y="84941"/>
                    <a:pt x="124661" y="85088"/>
                  </a:cubicBezTo>
                  <a:lnTo>
                    <a:pt x="124628" y="85101"/>
                  </a:lnTo>
                  <a:lnTo>
                    <a:pt x="125144" y="81157"/>
                  </a:lnTo>
                  <a:cubicBezTo>
                    <a:pt x="128939" y="79677"/>
                    <a:pt x="132790" y="77884"/>
                    <a:pt x="136496" y="75846"/>
                  </a:cubicBezTo>
                  <a:cubicBezTo>
                    <a:pt x="144529" y="71437"/>
                    <a:pt x="151549" y="66064"/>
                    <a:pt x="155968" y="61040"/>
                  </a:cubicBezTo>
                  <a:lnTo>
                    <a:pt x="155968" y="61040"/>
                  </a:lnTo>
                  <a:lnTo>
                    <a:pt x="155846" y="61053"/>
                  </a:lnTo>
                  <a:lnTo>
                    <a:pt x="155846" y="61053"/>
                  </a:lnTo>
                  <a:lnTo>
                    <a:pt x="156093" y="60751"/>
                  </a:lnTo>
                  <a:lnTo>
                    <a:pt x="151812" y="61242"/>
                  </a:lnTo>
                  <a:lnTo>
                    <a:pt x="151600" y="61500"/>
                  </a:lnTo>
                  <a:lnTo>
                    <a:pt x="150639" y="61602"/>
                  </a:lnTo>
                  <a:cubicBezTo>
                    <a:pt x="154680" y="57074"/>
                    <a:pt x="155978" y="53023"/>
                    <a:pt x="154298" y="50550"/>
                  </a:cubicBezTo>
                  <a:cubicBezTo>
                    <a:pt x="153098" y="48713"/>
                    <a:pt x="150305" y="47759"/>
                    <a:pt x="146481" y="47759"/>
                  </a:cubicBezTo>
                  <a:cubicBezTo>
                    <a:pt x="145281" y="47759"/>
                    <a:pt x="143979" y="47853"/>
                    <a:pt x="142593" y="48043"/>
                  </a:cubicBezTo>
                  <a:cubicBezTo>
                    <a:pt x="142300" y="48082"/>
                    <a:pt x="142002" y="48128"/>
                    <a:pt x="141703" y="48175"/>
                  </a:cubicBezTo>
                  <a:cubicBezTo>
                    <a:pt x="141669" y="47850"/>
                    <a:pt x="141606" y="47528"/>
                    <a:pt x="141513" y="47215"/>
                  </a:cubicBezTo>
                  <a:cubicBezTo>
                    <a:pt x="141335" y="46674"/>
                    <a:pt x="141016" y="46215"/>
                    <a:pt x="140622" y="45753"/>
                  </a:cubicBezTo>
                  <a:cubicBezTo>
                    <a:pt x="134052" y="47332"/>
                    <a:pt x="126572" y="50286"/>
                    <a:pt x="119715" y="54008"/>
                  </a:cubicBezTo>
                  <a:cubicBezTo>
                    <a:pt x="113195" y="57542"/>
                    <a:pt x="107161" y="61816"/>
                    <a:pt x="102719" y="66025"/>
                  </a:cubicBezTo>
                  <a:lnTo>
                    <a:pt x="97929" y="66412"/>
                  </a:lnTo>
                  <a:cubicBezTo>
                    <a:pt x="98236" y="66115"/>
                    <a:pt x="98526" y="65834"/>
                    <a:pt x="98845" y="65564"/>
                  </a:cubicBezTo>
                  <a:lnTo>
                    <a:pt x="99731" y="64755"/>
                  </a:lnTo>
                  <a:cubicBezTo>
                    <a:pt x="99994" y="64540"/>
                    <a:pt x="100302" y="64277"/>
                    <a:pt x="100601" y="64016"/>
                  </a:cubicBezTo>
                  <a:lnTo>
                    <a:pt x="101038" y="63629"/>
                  </a:lnTo>
                  <a:lnTo>
                    <a:pt x="101446" y="63303"/>
                  </a:lnTo>
                  <a:cubicBezTo>
                    <a:pt x="101773" y="63039"/>
                    <a:pt x="102083" y="62780"/>
                    <a:pt x="102387" y="62521"/>
                  </a:cubicBezTo>
                  <a:lnTo>
                    <a:pt x="103388" y="61738"/>
                  </a:lnTo>
                  <a:cubicBezTo>
                    <a:pt x="103651" y="61526"/>
                    <a:pt x="103900" y="61326"/>
                    <a:pt x="104160" y="61141"/>
                  </a:cubicBezTo>
                  <a:cubicBezTo>
                    <a:pt x="104534" y="60864"/>
                    <a:pt x="104866" y="60612"/>
                    <a:pt x="105190" y="60358"/>
                  </a:cubicBezTo>
                  <a:cubicBezTo>
                    <a:pt x="105319" y="60261"/>
                    <a:pt x="105484" y="60145"/>
                    <a:pt x="105648" y="60028"/>
                  </a:cubicBezTo>
                  <a:cubicBezTo>
                    <a:pt x="105821" y="59906"/>
                    <a:pt x="105992" y="59784"/>
                    <a:pt x="106158" y="59662"/>
                  </a:cubicBezTo>
                  <a:cubicBezTo>
                    <a:pt x="106509" y="59391"/>
                    <a:pt x="106875" y="59141"/>
                    <a:pt x="107261" y="58874"/>
                  </a:cubicBezTo>
                  <a:cubicBezTo>
                    <a:pt x="107570" y="58661"/>
                    <a:pt x="107879" y="58449"/>
                    <a:pt x="108174" y="58233"/>
                  </a:cubicBezTo>
                  <a:lnTo>
                    <a:pt x="108832" y="57796"/>
                  </a:lnTo>
                  <a:cubicBezTo>
                    <a:pt x="109958" y="57044"/>
                    <a:pt x="111120" y="56268"/>
                    <a:pt x="112318" y="55545"/>
                  </a:cubicBezTo>
                  <a:cubicBezTo>
                    <a:pt x="114892" y="53930"/>
                    <a:pt x="117860" y="52268"/>
                    <a:pt x="121434" y="50437"/>
                  </a:cubicBezTo>
                  <a:cubicBezTo>
                    <a:pt x="121750" y="50284"/>
                    <a:pt x="122114" y="50106"/>
                    <a:pt x="122477" y="49928"/>
                  </a:cubicBezTo>
                  <a:cubicBezTo>
                    <a:pt x="123731" y="49314"/>
                    <a:pt x="124916" y="48734"/>
                    <a:pt x="126120" y="48211"/>
                  </a:cubicBezTo>
                  <a:cubicBezTo>
                    <a:pt x="126598" y="47982"/>
                    <a:pt x="127002" y="47811"/>
                    <a:pt x="127430" y="47628"/>
                  </a:cubicBezTo>
                  <a:cubicBezTo>
                    <a:pt x="127798" y="47473"/>
                    <a:pt x="128167" y="47316"/>
                    <a:pt x="128535" y="47146"/>
                  </a:cubicBezTo>
                  <a:lnTo>
                    <a:pt x="128825" y="47028"/>
                  </a:lnTo>
                  <a:cubicBezTo>
                    <a:pt x="129123" y="46908"/>
                    <a:pt x="129419" y="46787"/>
                    <a:pt x="129716" y="46663"/>
                  </a:cubicBezTo>
                  <a:lnTo>
                    <a:pt x="130144" y="46481"/>
                  </a:lnTo>
                  <a:lnTo>
                    <a:pt x="130144" y="46484"/>
                  </a:lnTo>
                  <a:lnTo>
                    <a:pt x="130875" y="46194"/>
                  </a:lnTo>
                  <a:cubicBezTo>
                    <a:pt x="130914" y="46179"/>
                    <a:pt x="130954" y="46165"/>
                    <a:pt x="130993" y="46149"/>
                  </a:cubicBezTo>
                  <a:lnTo>
                    <a:pt x="131607" y="45914"/>
                  </a:lnTo>
                  <a:lnTo>
                    <a:pt x="131608" y="45910"/>
                  </a:lnTo>
                  <a:cubicBezTo>
                    <a:pt x="138877" y="43084"/>
                    <a:pt x="145639" y="41330"/>
                    <a:pt x="151776" y="40712"/>
                  </a:cubicBezTo>
                  <a:cubicBezTo>
                    <a:pt x="152274" y="40643"/>
                    <a:pt x="152691" y="40620"/>
                    <a:pt x="153132" y="40595"/>
                  </a:cubicBezTo>
                  <a:cubicBezTo>
                    <a:pt x="153439" y="40577"/>
                    <a:pt x="153748" y="40558"/>
                    <a:pt x="154071" y="40528"/>
                  </a:cubicBezTo>
                  <a:cubicBezTo>
                    <a:pt x="154338" y="40526"/>
                    <a:pt x="154613" y="40518"/>
                    <a:pt x="154889" y="40509"/>
                  </a:cubicBezTo>
                  <a:cubicBezTo>
                    <a:pt x="155177" y="40500"/>
                    <a:pt x="155454" y="40491"/>
                    <a:pt x="155717" y="40491"/>
                  </a:cubicBezTo>
                  <a:close/>
                  <a:moveTo>
                    <a:pt x="88597" y="76358"/>
                  </a:moveTo>
                  <a:lnTo>
                    <a:pt x="88597" y="76358"/>
                  </a:lnTo>
                  <a:cubicBezTo>
                    <a:pt x="86516" y="79941"/>
                    <a:pt x="85831" y="83337"/>
                    <a:pt x="86719" y="85994"/>
                  </a:cubicBezTo>
                  <a:lnTo>
                    <a:pt x="86187" y="86285"/>
                  </a:lnTo>
                  <a:cubicBezTo>
                    <a:pt x="85275" y="83656"/>
                    <a:pt x="85971" y="80262"/>
                    <a:pt x="88126" y="76502"/>
                  </a:cubicBezTo>
                  <a:lnTo>
                    <a:pt x="88597" y="76358"/>
                  </a:lnTo>
                  <a:close/>
                  <a:moveTo>
                    <a:pt x="71027" y="70086"/>
                  </a:moveTo>
                  <a:lnTo>
                    <a:pt x="70785" y="70310"/>
                  </a:lnTo>
                  <a:cubicBezTo>
                    <a:pt x="65373" y="75316"/>
                    <a:pt x="60834" y="80344"/>
                    <a:pt x="57293" y="85293"/>
                  </a:cubicBezTo>
                  <a:lnTo>
                    <a:pt x="56359" y="85581"/>
                  </a:lnTo>
                  <a:lnTo>
                    <a:pt x="56580" y="85281"/>
                  </a:lnTo>
                  <a:lnTo>
                    <a:pt x="52819" y="86408"/>
                  </a:lnTo>
                  <a:lnTo>
                    <a:pt x="52562" y="86752"/>
                  </a:lnTo>
                  <a:lnTo>
                    <a:pt x="51738" y="87006"/>
                  </a:lnTo>
                  <a:cubicBezTo>
                    <a:pt x="51765" y="86969"/>
                    <a:pt x="51790" y="86933"/>
                    <a:pt x="51817" y="86896"/>
                  </a:cubicBezTo>
                  <a:cubicBezTo>
                    <a:pt x="55722" y="81548"/>
                    <a:pt x="60869" y="75983"/>
                    <a:pt x="66851" y="70501"/>
                  </a:cubicBezTo>
                  <a:lnTo>
                    <a:pt x="67471" y="70439"/>
                  </a:lnTo>
                  <a:lnTo>
                    <a:pt x="67176" y="70716"/>
                  </a:lnTo>
                  <a:lnTo>
                    <a:pt x="67176" y="70716"/>
                  </a:lnTo>
                  <a:lnTo>
                    <a:pt x="70072" y="70395"/>
                  </a:lnTo>
                  <a:lnTo>
                    <a:pt x="70325" y="70156"/>
                  </a:lnTo>
                  <a:lnTo>
                    <a:pt x="71027" y="70086"/>
                  </a:lnTo>
                  <a:close/>
                  <a:moveTo>
                    <a:pt x="42533" y="81917"/>
                  </a:moveTo>
                  <a:cubicBezTo>
                    <a:pt x="42975" y="82137"/>
                    <a:pt x="43422" y="82347"/>
                    <a:pt x="43890" y="82543"/>
                  </a:cubicBezTo>
                  <a:cubicBezTo>
                    <a:pt x="43555" y="82894"/>
                    <a:pt x="43224" y="83243"/>
                    <a:pt x="42915" y="83589"/>
                  </a:cubicBezTo>
                  <a:lnTo>
                    <a:pt x="40940" y="85777"/>
                  </a:lnTo>
                  <a:lnTo>
                    <a:pt x="34315" y="87438"/>
                  </a:lnTo>
                  <a:lnTo>
                    <a:pt x="36492" y="85069"/>
                  </a:lnTo>
                  <a:cubicBezTo>
                    <a:pt x="37208" y="84289"/>
                    <a:pt x="38009" y="83492"/>
                    <a:pt x="38758" y="82709"/>
                  </a:cubicBezTo>
                  <a:lnTo>
                    <a:pt x="42533" y="81917"/>
                  </a:lnTo>
                  <a:close/>
                  <a:moveTo>
                    <a:pt x="66191" y="70566"/>
                  </a:moveTo>
                  <a:lnTo>
                    <a:pt x="64092" y="72522"/>
                  </a:lnTo>
                  <a:cubicBezTo>
                    <a:pt x="63166" y="72902"/>
                    <a:pt x="62253" y="73288"/>
                    <a:pt x="61337" y="73682"/>
                  </a:cubicBezTo>
                  <a:lnTo>
                    <a:pt x="59687" y="75288"/>
                  </a:lnTo>
                  <a:cubicBezTo>
                    <a:pt x="59984" y="75498"/>
                    <a:pt x="60319" y="75694"/>
                    <a:pt x="60665" y="75880"/>
                  </a:cubicBezTo>
                  <a:lnTo>
                    <a:pt x="58973" y="77623"/>
                  </a:lnTo>
                  <a:cubicBezTo>
                    <a:pt x="58424" y="78203"/>
                    <a:pt x="57904" y="78781"/>
                    <a:pt x="57365" y="79364"/>
                  </a:cubicBezTo>
                  <a:cubicBezTo>
                    <a:pt x="56414" y="79814"/>
                    <a:pt x="55439" y="80278"/>
                    <a:pt x="54483" y="80745"/>
                  </a:cubicBezTo>
                  <a:lnTo>
                    <a:pt x="53071" y="82363"/>
                  </a:lnTo>
                  <a:cubicBezTo>
                    <a:pt x="53504" y="82502"/>
                    <a:pt x="53920" y="82639"/>
                    <a:pt x="54396" y="82753"/>
                  </a:cubicBezTo>
                  <a:cubicBezTo>
                    <a:pt x="53453" y="83914"/>
                    <a:pt x="52484" y="85088"/>
                    <a:pt x="51641" y="86234"/>
                  </a:cubicBezTo>
                  <a:cubicBezTo>
                    <a:pt x="50665" y="86755"/>
                    <a:pt x="49681" y="87285"/>
                    <a:pt x="48689" y="87825"/>
                  </a:cubicBezTo>
                  <a:lnTo>
                    <a:pt x="48578" y="87980"/>
                  </a:lnTo>
                  <a:lnTo>
                    <a:pt x="47980" y="88164"/>
                  </a:lnTo>
                  <a:cubicBezTo>
                    <a:pt x="48080" y="88028"/>
                    <a:pt x="48180" y="87891"/>
                    <a:pt x="48285" y="87754"/>
                  </a:cubicBezTo>
                  <a:cubicBezTo>
                    <a:pt x="49276" y="87215"/>
                    <a:pt x="50259" y="86686"/>
                    <a:pt x="51234" y="86166"/>
                  </a:cubicBezTo>
                  <a:cubicBezTo>
                    <a:pt x="51967" y="85170"/>
                    <a:pt x="52819" y="84147"/>
                    <a:pt x="53639" y="83139"/>
                  </a:cubicBezTo>
                  <a:cubicBezTo>
                    <a:pt x="53166" y="83022"/>
                    <a:pt x="52721" y="82892"/>
                    <a:pt x="52303" y="82748"/>
                  </a:cubicBezTo>
                  <a:cubicBezTo>
                    <a:pt x="52929" y="82033"/>
                    <a:pt x="53539" y="81324"/>
                    <a:pt x="54175" y="80613"/>
                  </a:cubicBezTo>
                  <a:cubicBezTo>
                    <a:pt x="55144" y="80145"/>
                    <a:pt x="56103" y="79686"/>
                    <a:pt x="57055" y="79237"/>
                  </a:cubicBezTo>
                  <a:cubicBezTo>
                    <a:pt x="57524" y="78731"/>
                    <a:pt x="57976" y="78231"/>
                    <a:pt x="58456" y="77725"/>
                  </a:cubicBezTo>
                  <a:lnTo>
                    <a:pt x="59930" y="76209"/>
                  </a:lnTo>
                  <a:cubicBezTo>
                    <a:pt x="59590" y="76020"/>
                    <a:pt x="59247" y="75826"/>
                    <a:pt x="58942" y="75618"/>
                  </a:cubicBezTo>
                  <a:lnTo>
                    <a:pt x="61115" y="73505"/>
                  </a:lnTo>
                  <a:cubicBezTo>
                    <a:pt x="62023" y="73113"/>
                    <a:pt x="62964" y="72723"/>
                    <a:pt x="63877" y="72346"/>
                  </a:cubicBezTo>
                  <a:lnTo>
                    <a:pt x="65741" y="70611"/>
                  </a:lnTo>
                  <a:lnTo>
                    <a:pt x="66191" y="70566"/>
                  </a:lnTo>
                  <a:close/>
                  <a:moveTo>
                    <a:pt x="86825" y="76904"/>
                  </a:moveTo>
                  <a:lnTo>
                    <a:pt x="86825" y="76904"/>
                  </a:lnTo>
                  <a:cubicBezTo>
                    <a:pt x="84567" y="80807"/>
                    <a:pt x="83820" y="84337"/>
                    <a:pt x="84746" y="87075"/>
                  </a:cubicBezTo>
                  <a:lnTo>
                    <a:pt x="81902" y="88632"/>
                  </a:lnTo>
                  <a:cubicBezTo>
                    <a:pt x="80956" y="85679"/>
                    <a:pt x="81809" y="81879"/>
                    <a:pt x="84274" y="77688"/>
                  </a:cubicBezTo>
                  <a:lnTo>
                    <a:pt x="86825" y="76904"/>
                  </a:lnTo>
                  <a:close/>
                  <a:moveTo>
                    <a:pt x="63389" y="70844"/>
                  </a:moveTo>
                  <a:lnTo>
                    <a:pt x="63389" y="70844"/>
                  </a:lnTo>
                  <a:cubicBezTo>
                    <a:pt x="56994" y="76656"/>
                    <a:pt x="51451" y="82581"/>
                    <a:pt x="47208" y="88289"/>
                  </a:cubicBezTo>
                  <a:cubicBezTo>
                    <a:pt x="47172" y="88338"/>
                    <a:pt x="47137" y="88387"/>
                    <a:pt x="47102" y="88436"/>
                  </a:cubicBezTo>
                  <a:lnTo>
                    <a:pt x="46383" y="88657"/>
                  </a:lnTo>
                  <a:cubicBezTo>
                    <a:pt x="46422" y="88605"/>
                    <a:pt x="46458" y="88555"/>
                    <a:pt x="46496" y="88503"/>
                  </a:cubicBezTo>
                  <a:cubicBezTo>
                    <a:pt x="50792" y="82740"/>
                    <a:pt x="56397" y="76759"/>
                    <a:pt x="62855" y="70897"/>
                  </a:cubicBezTo>
                  <a:lnTo>
                    <a:pt x="63389" y="70844"/>
                  </a:lnTo>
                  <a:close/>
                  <a:moveTo>
                    <a:pt x="62588" y="70923"/>
                  </a:moveTo>
                  <a:lnTo>
                    <a:pt x="62588" y="70923"/>
                  </a:lnTo>
                  <a:cubicBezTo>
                    <a:pt x="56097" y="76811"/>
                    <a:pt x="50460" y="82820"/>
                    <a:pt x="46139" y="88611"/>
                  </a:cubicBezTo>
                  <a:cubicBezTo>
                    <a:pt x="46099" y="88663"/>
                    <a:pt x="46063" y="88716"/>
                    <a:pt x="46024" y="88769"/>
                  </a:cubicBezTo>
                  <a:lnTo>
                    <a:pt x="45731" y="88859"/>
                  </a:lnTo>
                  <a:cubicBezTo>
                    <a:pt x="46870" y="87326"/>
                    <a:pt x="48091" y="85784"/>
                    <a:pt x="49394" y="84232"/>
                  </a:cubicBezTo>
                  <a:cubicBezTo>
                    <a:pt x="53078" y="79845"/>
                    <a:pt x="57502" y="75366"/>
                    <a:pt x="62361" y="70946"/>
                  </a:cubicBezTo>
                  <a:lnTo>
                    <a:pt x="62588" y="70923"/>
                  </a:lnTo>
                  <a:close/>
                  <a:moveTo>
                    <a:pt x="44315" y="82716"/>
                  </a:moveTo>
                  <a:cubicBezTo>
                    <a:pt x="44653" y="82847"/>
                    <a:pt x="45003" y="82974"/>
                    <a:pt x="45372" y="83090"/>
                  </a:cubicBezTo>
                  <a:cubicBezTo>
                    <a:pt x="44645" y="83907"/>
                    <a:pt x="43895" y="84731"/>
                    <a:pt x="43175" y="85553"/>
                  </a:cubicBezTo>
                  <a:lnTo>
                    <a:pt x="41096" y="88017"/>
                  </a:lnTo>
                  <a:cubicBezTo>
                    <a:pt x="40251" y="88450"/>
                    <a:pt x="39404" y="88889"/>
                    <a:pt x="38553" y="89335"/>
                  </a:cubicBezTo>
                  <a:cubicBezTo>
                    <a:pt x="39421" y="88268"/>
                    <a:pt x="40323" y="87197"/>
                    <a:pt x="41237" y="86130"/>
                  </a:cubicBezTo>
                  <a:cubicBezTo>
                    <a:pt x="41387" y="85951"/>
                    <a:pt x="41548" y="85767"/>
                    <a:pt x="41717" y="85582"/>
                  </a:cubicBezTo>
                  <a:lnTo>
                    <a:pt x="43675" y="83407"/>
                  </a:lnTo>
                  <a:cubicBezTo>
                    <a:pt x="43880" y="83179"/>
                    <a:pt x="44096" y="82947"/>
                    <a:pt x="44315" y="82716"/>
                  </a:cubicBezTo>
                  <a:close/>
                  <a:moveTo>
                    <a:pt x="60806" y="71100"/>
                  </a:moveTo>
                  <a:cubicBezTo>
                    <a:pt x="55806" y="75632"/>
                    <a:pt x="51244" y="80230"/>
                    <a:pt x="47434" y="84737"/>
                  </a:cubicBezTo>
                  <a:cubicBezTo>
                    <a:pt x="46086" y="86334"/>
                    <a:pt x="44820" y="87923"/>
                    <a:pt x="43634" y="89506"/>
                  </a:cubicBezTo>
                  <a:lnTo>
                    <a:pt x="42715" y="89789"/>
                  </a:lnTo>
                  <a:cubicBezTo>
                    <a:pt x="43917" y="88188"/>
                    <a:pt x="45205" y="86579"/>
                    <a:pt x="46576" y="84960"/>
                  </a:cubicBezTo>
                  <a:cubicBezTo>
                    <a:pt x="50442" y="80398"/>
                    <a:pt x="55064" y="75748"/>
                    <a:pt x="60126" y="71169"/>
                  </a:cubicBezTo>
                  <a:lnTo>
                    <a:pt x="60806" y="71100"/>
                  </a:lnTo>
                  <a:close/>
                  <a:moveTo>
                    <a:pt x="106313" y="66271"/>
                  </a:moveTo>
                  <a:lnTo>
                    <a:pt x="106313" y="66271"/>
                  </a:lnTo>
                  <a:cubicBezTo>
                    <a:pt x="102022" y="70548"/>
                    <a:pt x="99877" y="74687"/>
                    <a:pt x="100577" y="77537"/>
                  </a:cubicBezTo>
                  <a:cubicBezTo>
                    <a:pt x="101181" y="80187"/>
                    <a:pt x="104190" y="81693"/>
                    <a:pt x="108945" y="81693"/>
                  </a:cubicBezTo>
                  <a:cubicBezTo>
                    <a:pt x="109530" y="81693"/>
                    <a:pt x="110142" y="81670"/>
                    <a:pt x="110778" y="81624"/>
                  </a:cubicBezTo>
                  <a:cubicBezTo>
                    <a:pt x="111079" y="81602"/>
                    <a:pt x="111386" y="81576"/>
                    <a:pt x="111697" y="81545"/>
                  </a:cubicBezTo>
                  <a:lnTo>
                    <a:pt x="111697" y="81545"/>
                  </a:lnTo>
                  <a:cubicBezTo>
                    <a:pt x="111670" y="81975"/>
                    <a:pt x="111675" y="82407"/>
                    <a:pt x="111710" y="82837"/>
                  </a:cubicBezTo>
                  <a:cubicBezTo>
                    <a:pt x="111790" y="83586"/>
                    <a:pt x="112036" y="84254"/>
                    <a:pt x="112361" y="84945"/>
                  </a:cubicBezTo>
                  <a:cubicBezTo>
                    <a:pt x="115564" y="84338"/>
                    <a:pt x="119032" y="83372"/>
                    <a:pt x="122594" y="82108"/>
                  </a:cubicBezTo>
                  <a:lnTo>
                    <a:pt x="122594" y="82108"/>
                  </a:lnTo>
                  <a:lnTo>
                    <a:pt x="121489" y="86268"/>
                  </a:lnTo>
                  <a:cubicBezTo>
                    <a:pt x="113493" y="89096"/>
                    <a:pt x="106383" y="90518"/>
                    <a:pt x="100395" y="90518"/>
                  </a:cubicBezTo>
                  <a:cubicBezTo>
                    <a:pt x="100201" y="90518"/>
                    <a:pt x="100009" y="90516"/>
                    <a:pt x="99818" y="90514"/>
                  </a:cubicBezTo>
                  <a:cubicBezTo>
                    <a:pt x="99715" y="90517"/>
                    <a:pt x="99617" y="90519"/>
                    <a:pt x="99521" y="90519"/>
                  </a:cubicBezTo>
                  <a:cubicBezTo>
                    <a:pt x="99147" y="90519"/>
                    <a:pt x="98819" y="90493"/>
                    <a:pt x="98477" y="90466"/>
                  </a:cubicBezTo>
                  <a:cubicBezTo>
                    <a:pt x="98180" y="90442"/>
                    <a:pt x="97882" y="90420"/>
                    <a:pt x="97567" y="90412"/>
                  </a:cubicBezTo>
                  <a:cubicBezTo>
                    <a:pt x="97316" y="90371"/>
                    <a:pt x="97055" y="90340"/>
                    <a:pt x="96794" y="90308"/>
                  </a:cubicBezTo>
                  <a:cubicBezTo>
                    <a:pt x="96369" y="90258"/>
                    <a:pt x="95970" y="90210"/>
                    <a:pt x="95627" y="90122"/>
                  </a:cubicBezTo>
                  <a:cubicBezTo>
                    <a:pt x="94592" y="89919"/>
                    <a:pt x="93307" y="89628"/>
                    <a:pt x="92313" y="89116"/>
                  </a:cubicBezTo>
                  <a:cubicBezTo>
                    <a:pt x="91426" y="88676"/>
                    <a:pt x="90520" y="88197"/>
                    <a:pt x="89907" y="87543"/>
                  </a:cubicBezTo>
                  <a:cubicBezTo>
                    <a:pt x="89267" y="86892"/>
                    <a:pt x="88766" y="86184"/>
                    <a:pt x="88413" y="85438"/>
                  </a:cubicBezTo>
                  <a:cubicBezTo>
                    <a:pt x="87337" y="82751"/>
                    <a:pt x="88030" y="79213"/>
                    <a:pt x="90284" y="75487"/>
                  </a:cubicBezTo>
                  <a:lnTo>
                    <a:pt x="90288" y="75481"/>
                  </a:lnTo>
                  <a:cubicBezTo>
                    <a:pt x="91786" y="73021"/>
                    <a:pt x="93732" y="70596"/>
                    <a:pt x="96212" y="68083"/>
                  </a:cubicBezTo>
                  <a:lnTo>
                    <a:pt x="104570" y="67006"/>
                  </a:lnTo>
                  <a:lnTo>
                    <a:pt x="104907" y="66637"/>
                  </a:lnTo>
                  <a:lnTo>
                    <a:pt x="105297" y="66593"/>
                  </a:lnTo>
                  <a:lnTo>
                    <a:pt x="105522" y="66355"/>
                  </a:lnTo>
                  <a:lnTo>
                    <a:pt x="106313" y="66271"/>
                  </a:lnTo>
                  <a:close/>
                  <a:moveTo>
                    <a:pt x="82983" y="78085"/>
                  </a:moveTo>
                  <a:cubicBezTo>
                    <a:pt x="80411" y="82422"/>
                    <a:pt x="79502" y="86358"/>
                    <a:pt x="80458" y="89423"/>
                  </a:cubicBezTo>
                  <a:lnTo>
                    <a:pt x="77355" y="91121"/>
                  </a:lnTo>
                  <a:cubicBezTo>
                    <a:pt x="77335" y="91015"/>
                    <a:pt x="77316" y="90907"/>
                    <a:pt x="77291" y="90803"/>
                  </a:cubicBezTo>
                  <a:lnTo>
                    <a:pt x="77003" y="89434"/>
                  </a:lnTo>
                  <a:lnTo>
                    <a:pt x="77021" y="87936"/>
                  </a:lnTo>
                  <a:lnTo>
                    <a:pt x="77033" y="87194"/>
                  </a:lnTo>
                  <a:cubicBezTo>
                    <a:pt x="77073" y="86931"/>
                    <a:pt x="77140" y="86657"/>
                    <a:pt x="77193" y="86391"/>
                  </a:cubicBezTo>
                  <a:lnTo>
                    <a:pt x="77518" y="84796"/>
                  </a:lnTo>
                  <a:lnTo>
                    <a:pt x="78137" y="83104"/>
                  </a:lnTo>
                  <a:lnTo>
                    <a:pt x="78443" y="82267"/>
                  </a:lnTo>
                  <a:lnTo>
                    <a:pt x="78893" y="81382"/>
                  </a:lnTo>
                  <a:lnTo>
                    <a:pt x="79786" y="79630"/>
                  </a:lnTo>
                  <a:lnTo>
                    <a:pt x="80232" y="78932"/>
                  </a:lnTo>
                  <a:lnTo>
                    <a:pt x="82628" y="78195"/>
                  </a:lnTo>
                  <a:lnTo>
                    <a:pt x="82983" y="78085"/>
                  </a:lnTo>
                  <a:close/>
                  <a:moveTo>
                    <a:pt x="59181" y="71261"/>
                  </a:moveTo>
                  <a:lnTo>
                    <a:pt x="59181" y="71261"/>
                  </a:lnTo>
                  <a:cubicBezTo>
                    <a:pt x="54034" y="75910"/>
                    <a:pt x="49326" y="80632"/>
                    <a:pt x="45383" y="85267"/>
                  </a:cubicBezTo>
                  <a:cubicBezTo>
                    <a:pt x="43985" y="86913"/>
                    <a:pt x="42669" y="88552"/>
                    <a:pt x="41437" y="90183"/>
                  </a:cubicBezTo>
                  <a:lnTo>
                    <a:pt x="36742" y="91631"/>
                  </a:lnTo>
                  <a:cubicBezTo>
                    <a:pt x="37056" y="91219"/>
                    <a:pt x="37379" y="90804"/>
                    <a:pt x="37708" y="90389"/>
                  </a:cubicBezTo>
                  <a:cubicBezTo>
                    <a:pt x="39140" y="89630"/>
                    <a:pt x="40559" y="88890"/>
                    <a:pt x="41964" y="88166"/>
                  </a:cubicBezTo>
                  <a:cubicBezTo>
                    <a:pt x="42741" y="87195"/>
                    <a:pt x="43599" y="86208"/>
                    <a:pt x="44405" y="85239"/>
                  </a:cubicBezTo>
                  <a:cubicBezTo>
                    <a:pt x="45262" y="84261"/>
                    <a:pt x="46142" y="83283"/>
                    <a:pt x="47009" y="82314"/>
                  </a:cubicBezTo>
                  <a:cubicBezTo>
                    <a:pt x="46422" y="82115"/>
                    <a:pt x="45857" y="81899"/>
                    <a:pt x="45312" y="81668"/>
                  </a:cubicBezTo>
                  <a:cubicBezTo>
                    <a:pt x="45449" y="81523"/>
                    <a:pt x="45586" y="81380"/>
                    <a:pt x="45720" y="81238"/>
                  </a:cubicBezTo>
                  <a:lnTo>
                    <a:pt x="46221" y="80709"/>
                  </a:lnTo>
                  <a:cubicBezTo>
                    <a:pt x="48037" y="78840"/>
                    <a:pt x="49936" y="76972"/>
                    <a:pt x="51921" y="75104"/>
                  </a:cubicBezTo>
                  <a:cubicBezTo>
                    <a:pt x="53230" y="74551"/>
                    <a:pt x="54531" y="74014"/>
                    <a:pt x="55845" y="73489"/>
                  </a:cubicBezTo>
                  <a:lnTo>
                    <a:pt x="58170" y="71362"/>
                  </a:lnTo>
                  <a:lnTo>
                    <a:pt x="59181" y="71261"/>
                  </a:lnTo>
                  <a:close/>
                  <a:moveTo>
                    <a:pt x="172292" y="60051"/>
                  </a:moveTo>
                  <a:lnTo>
                    <a:pt x="170964" y="61528"/>
                  </a:lnTo>
                  <a:lnTo>
                    <a:pt x="169959" y="62649"/>
                  </a:lnTo>
                  <a:cubicBezTo>
                    <a:pt x="169609" y="63025"/>
                    <a:pt x="169191" y="63403"/>
                    <a:pt x="168810" y="63781"/>
                  </a:cubicBezTo>
                  <a:lnTo>
                    <a:pt x="166459" y="66067"/>
                  </a:lnTo>
                  <a:cubicBezTo>
                    <a:pt x="165645" y="66831"/>
                    <a:pt x="164709" y="67590"/>
                    <a:pt x="163837" y="68357"/>
                  </a:cubicBezTo>
                  <a:cubicBezTo>
                    <a:pt x="162132" y="69908"/>
                    <a:pt x="160069" y="71409"/>
                    <a:pt x="158123" y="72940"/>
                  </a:cubicBezTo>
                  <a:cubicBezTo>
                    <a:pt x="157140" y="73708"/>
                    <a:pt x="156020" y="74435"/>
                    <a:pt x="154973" y="75187"/>
                  </a:cubicBezTo>
                  <a:cubicBezTo>
                    <a:pt x="153897" y="75931"/>
                    <a:pt x="152870" y="76701"/>
                    <a:pt x="151710" y="77408"/>
                  </a:cubicBezTo>
                  <a:lnTo>
                    <a:pt x="148308" y="79578"/>
                  </a:lnTo>
                  <a:cubicBezTo>
                    <a:pt x="147175" y="80307"/>
                    <a:pt x="145950" y="80965"/>
                    <a:pt x="144775" y="81664"/>
                  </a:cubicBezTo>
                  <a:cubicBezTo>
                    <a:pt x="142429" y="83085"/>
                    <a:pt x="139940" y="84327"/>
                    <a:pt x="137497" y="85632"/>
                  </a:cubicBezTo>
                  <a:cubicBezTo>
                    <a:pt x="132953" y="87876"/>
                    <a:pt x="128332" y="90026"/>
                    <a:pt x="123759" y="91754"/>
                  </a:cubicBezTo>
                  <a:lnTo>
                    <a:pt x="124506" y="86039"/>
                  </a:lnTo>
                  <a:lnTo>
                    <a:pt x="124598" y="86002"/>
                  </a:lnTo>
                  <a:cubicBezTo>
                    <a:pt x="124933" y="85866"/>
                    <a:pt x="125272" y="85737"/>
                    <a:pt x="125611" y="85607"/>
                  </a:cubicBezTo>
                  <a:lnTo>
                    <a:pt x="126146" y="85398"/>
                  </a:lnTo>
                  <a:cubicBezTo>
                    <a:pt x="126559" y="85209"/>
                    <a:pt x="126973" y="85042"/>
                    <a:pt x="127385" y="84873"/>
                  </a:cubicBezTo>
                  <a:cubicBezTo>
                    <a:pt x="127947" y="84645"/>
                    <a:pt x="128528" y="84408"/>
                    <a:pt x="129132" y="84118"/>
                  </a:cubicBezTo>
                  <a:cubicBezTo>
                    <a:pt x="130619" y="83499"/>
                    <a:pt x="132198" y="82730"/>
                    <a:pt x="133725" y="81986"/>
                  </a:cubicBezTo>
                  <a:cubicBezTo>
                    <a:pt x="134160" y="81775"/>
                    <a:pt x="134595" y="81563"/>
                    <a:pt x="135030" y="81354"/>
                  </a:cubicBezTo>
                  <a:cubicBezTo>
                    <a:pt x="139602" y="79006"/>
                    <a:pt x="143336" y="76865"/>
                    <a:pt x="146491" y="74789"/>
                  </a:cubicBezTo>
                  <a:cubicBezTo>
                    <a:pt x="147985" y="73855"/>
                    <a:pt x="149397" y="72851"/>
                    <a:pt x="150758" y="71885"/>
                  </a:cubicBezTo>
                  <a:lnTo>
                    <a:pt x="151575" y="71305"/>
                  </a:lnTo>
                  <a:cubicBezTo>
                    <a:pt x="151960" y="71004"/>
                    <a:pt x="152278" y="70771"/>
                    <a:pt x="152595" y="70537"/>
                  </a:cubicBezTo>
                  <a:cubicBezTo>
                    <a:pt x="153066" y="70189"/>
                    <a:pt x="153553" y="69831"/>
                    <a:pt x="154004" y="69450"/>
                  </a:cubicBezTo>
                  <a:cubicBezTo>
                    <a:pt x="154135" y="69344"/>
                    <a:pt x="154303" y="69216"/>
                    <a:pt x="154470" y="69088"/>
                  </a:cubicBezTo>
                  <a:cubicBezTo>
                    <a:pt x="154688" y="68921"/>
                    <a:pt x="154905" y="68755"/>
                    <a:pt x="155110" y="68587"/>
                  </a:cubicBezTo>
                  <a:cubicBezTo>
                    <a:pt x="155472" y="68276"/>
                    <a:pt x="155813" y="67991"/>
                    <a:pt x="156163" y="67707"/>
                  </a:cubicBezTo>
                  <a:cubicBezTo>
                    <a:pt x="156523" y="67432"/>
                    <a:pt x="156850" y="67138"/>
                    <a:pt x="157167" y="66852"/>
                  </a:cubicBezTo>
                  <a:lnTo>
                    <a:pt x="158262" y="65904"/>
                  </a:lnTo>
                  <a:cubicBezTo>
                    <a:pt x="158619" y="65560"/>
                    <a:pt x="158925" y="65274"/>
                    <a:pt x="159239" y="64988"/>
                  </a:cubicBezTo>
                  <a:lnTo>
                    <a:pt x="159726" y="64553"/>
                  </a:lnTo>
                  <a:lnTo>
                    <a:pt x="160227" y="64046"/>
                  </a:lnTo>
                  <a:cubicBezTo>
                    <a:pt x="160505" y="63767"/>
                    <a:pt x="160801" y="63480"/>
                    <a:pt x="161108" y="63194"/>
                  </a:cubicBezTo>
                  <a:lnTo>
                    <a:pt x="162003" y="62245"/>
                  </a:lnTo>
                  <a:cubicBezTo>
                    <a:pt x="162363" y="61902"/>
                    <a:pt x="162689" y="61525"/>
                    <a:pt x="163005" y="61161"/>
                  </a:cubicBezTo>
                  <a:cubicBezTo>
                    <a:pt x="163065" y="61093"/>
                    <a:pt x="163123" y="61023"/>
                    <a:pt x="163184" y="60955"/>
                  </a:cubicBezTo>
                  <a:lnTo>
                    <a:pt x="163737" y="60900"/>
                  </a:lnTo>
                  <a:lnTo>
                    <a:pt x="163737" y="60900"/>
                  </a:lnTo>
                  <a:cubicBezTo>
                    <a:pt x="159886" y="65231"/>
                    <a:pt x="154543" y="69708"/>
                    <a:pt x="148334" y="73927"/>
                  </a:cubicBezTo>
                  <a:cubicBezTo>
                    <a:pt x="141531" y="78501"/>
                    <a:pt x="133728" y="82585"/>
                    <a:pt x="126001" y="85774"/>
                  </a:cubicBezTo>
                  <a:lnTo>
                    <a:pt x="125947" y="86615"/>
                  </a:lnTo>
                  <a:cubicBezTo>
                    <a:pt x="133974" y="83307"/>
                    <a:pt x="142078" y="79066"/>
                    <a:pt x="149141" y="74310"/>
                  </a:cubicBezTo>
                  <a:cubicBezTo>
                    <a:pt x="155596" y="69922"/>
                    <a:pt x="161142" y="65261"/>
                    <a:pt x="165121" y="60762"/>
                  </a:cubicBezTo>
                  <a:lnTo>
                    <a:pt x="167872" y="60490"/>
                  </a:lnTo>
                  <a:lnTo>
                    <a:pt x="167872" y="60490"/>
                  </a:lnTo>
                  <a:cubicBezTo>
                    <a:pt x="163641" y="65319"/>
                    <a:pt x="157693" y="70346"/>
                    <a:pt x="150749" y="75073"/>
                  </a:cubicBezTo>
                  <a:cubicBezTo>
                    <a:pt x="143166" y="80189"/>
                    <a:pt x="134466" y="84749"/>
                    <a:pt x="125839" y="88293"/>
                  </a:cubicBezTo>
                  <a:lnTo>
                    <a:pt x="125785" y="89154"/>
                  </a:lnTo>
                  <a:cubicBezTo>
                    <a:pt x="134719" y="85489"/>
                    <a:pt x="143725" y="80766"/>
                    <a:pt x="151574" y="75465"/>
                  </a:cubicBezTo>
                  <a:cubicBezTo>
                    <a:pt x="158769" y="70563"/>
                    <a:pt x="164922" y="65348"/>
                    <a:pt x="169278" y="60350"/>
                  </a:cubicBezTo>
                  <a:lnTo>
                    <a:pt x="172292" y="60051"/>
                  </a:lnTo>
                  <a:close/>
                  <a:moveTo>
                    <a:pt x="36612" y="90972"/>
                  </a:moveTo>
                  <a:lnTo>
                    <a:pt x="36612" y="90972"/>
                  </a:lnTo>
                  <a:cubicBezTo>
                    <a:pt x="36365" y="91280"/>
                    <a:pt x="36121" y="91589"/>
                    <a:pt x="35887" y="91894"/>
                  </a:cubicBezTo>
                  <a:lnTo>
                    <a:pt x="33887" y="92511"/>
                  </a:lnTo>
                  <a:lnTo>
                    <a:pt x="33984" y="92383"/>
                  </a:lnTo>
                  <a:cubicBezTo>
                    <a:pt x="34865" y="91905"/>
                    <a:pt x="35741" y="91435"/>
                    <a:pt x="36612" y="90972"/>
                  </a:cubicBezTo>
                  <a:close/>
                  <a:moveTo>
                    <a:pt x="73513" y="80998"/>
                  </a:moveTo>
                  <a:lnTo>
                    <a:pt x="73513" y="80998"/>
                  </a:lnTo>
                  <a:cubicBezTo>
                    <a:pt x="73363" y="81229"/>
                    <a:pt x="73217" y="81458"/>
                    <a:pt x="73074" y="81688"/>
                  </a:cubicBezTo>
                  <a:cubicBezTo>
                    <a:pt x="71304" y="84737"/>
                    <a:pt x="70047" y="87682"/>
                    <a:pt x="69593" y="90338"/>
                  </a:cubicBezTo>
                  <a:lnTo>
                    <a:pt x="61188" y="94160"/>
                  </a:lnTo>
                  <a:cubicBezTo>
                    <a:pt x="61890" y="90843"/>
                    <a:pt x="63534" y="87176"/>
                    <a:pt x="66074" y="83286"/>
                  </a:cubicBezTo>
                  <a:lnTo>
                    <a:pt x="73513" y="80998"/>
                  </a:lnTo>
                  <a:close/>
                  <a:moveTo>
                    <a:pt x="40455" y="86330"/>
                  </a:moveTo>
                  <a:lnTo>
                    <a:pt x="40455" y="86330"/>
                  </a:lnTo>
                  <a:cubicBezTo>
                    <a:pt x="39629" y="87313"/>
                    <a:pt x="38741" y="88319"/>
                    <a:pt x="37943" y="89305"/>
                  </a:cubicBezTo>
                  <a:cubicBezTo>
                    <a:pt x="37788" y="89504"/>
                    <a:pt x="37629" y="89703"/>
                    <a:pt x="37469" y="89903"/>
                  </a:cubicBezTo>
                  <a:cubicBezTo>
                    <a:pt x="36037" y="90658"/>
                    <a:pt x="34591" y="91430"/>
                    <a:pt x="33132" y="92219"/>
                  </a:cubicBezTo>
                  <a:cubicBezTo>
                    <a:pt x="32950" y="92450"/>
                    <a:pt x="32770" y="92680"/>
                    <a:pt x="32592" y="92909"/>
                  </a:cubicBezTo>
                  <a:lnTo>
                    <a:pt x="26437" y="94808"/>
                  </a:lnTo>
                  <a:cubicBezTo>
                    <a:pt x="27205" y="93835"/>
                    <a:pt x="28053" y="92843"/>
                    <a:pt x="28839" y="91874"/>
                  </a:cubicBezTo>
                  <a:cubicBezTo>
                    <a:pt x="29755" y="90777"/>
                    <a:pt x="30761" y="89661"/>
                    <a:pt x="31709" y="88567"/>
                  </a:cubicBezTo>
                  <a:lnTo>
                    <a:pt x="33014" y="88234"/>
                  </a:lnTo>
                  <a:lnTo>
                    <a:pt x="40455" y="86330"/>
                  </a:lnTo>
                  <a:close/>
                  <a:moveTo>
                    <a:pt x="34772" y="93388"/>
                  </a:moveTo>
                  <a:lnTo>
                    <a:pt x="34772" y="93388"/>
                  </a:lnTo>
                  <a:cubicBezTo>
                    <a:pt x="33882" y="94595"/>
                    <a:pt x="33029" y="95800"/>
                    <a:pt x="32224" y="96996"/>
                  </a:cubicBezTo>
                  <a:cubicBezTo>
                    <a:pt x="31705" y="96970"/>
                    <a:pt x="31190" y="96940"/>
                    <a:pt x="30683" y="96901"/>
                  </a:cubicBezTo>
                  <a:cubicBezTo>
                    <a:pt x="31318" y="95957"/>
                    <a:pt x="32025" y="94993"/>
                    <a:pt x="32744" y="94031"/>
                  </a:cubicBezTo>
                  <a:lnTo>
                    <a:pt x="34772" y="93388"/>
                  </a:lnTo>
                  <a:close/>
                  <a:moveTo>
                    <a:pt x="65169" y="83564"/>
                  </a:moveTo>
                  <a:lnTo>
                    <a:pt x="65169" y="83564"/>
                  </a:lnTo>
                  <a:cubicBezTo>
                    <a:pt x="62575" y="87520"/>
                    <a:pt x="60889" y="91251"/>
                    <a:pt x="60160" y="94628"/>
                  </a:cubicBezTo>
                  <a:lnTo>
                    <a:pt x="53468" y="97671"/>
                  </a:lnTo>
                  <a:cubicBezTo>
                    <a:pt x="54313" y="94170"/>
                    <a:pt x="56143" y="90333"/>
                    <a:pt x="58642" y="86375"/>
                  </a:cubicBezTo>
                  <a:cubicBezTo>
                    <a:pt x="58865" y="86038"/>
                    <a:pt x="59095" y="85699"/>
                    <a:pt x="59329" y="85361"/>
                  </a:cubicBezTo>
                  <a:lnTo>
                    <a:pt x="65169" y="83564"/>
                  </a:lnTo>
                  <a:close/>
                  <a:moveTo>
                    <a:pt x="86978" y="86608"/>
                  </a:moveTo>
                  <a:cubicBezTo>
                    <a:pt x="87324" y="87275"/>
                    <a:pt x="87785" y="87910"/>
                    <a:pt x="88351" y="88500"/>
                  </a:cubicBezTo>
                  <a:cubicBezTo>
                    <a:pt x="88991" y="89194"/>
                    <a:pt x="89921" y="89697"/>
                    <a:pt x="90828" y="90157"/>
                  </a:cubicBezTo>
                  <a:cubicBezTo>
                    <a:pt x="91870" y="90702"/>
                    <a:pt x="93203" y="91012"/>
                    <a:pt x="94255" y="91222"/>
                  </a:cubicBezTo>
                  <a:cubicBezTo>
                    <a:pt x="94625" y="91320"/>
                    <a:pt x="95070" y="91375"/>
                    <a:pt x="95501" y="91428"/>
                  </a:cubicBezTo>
                  <a:cubicBezTo>
                    <a:pt x="95759" y="91460"/>
                    <a:pt x="96019" y="91492"/>
                    <a:pt x="96267" y="91535"/>
                  </a:cubicBezTo>
                  <a:lnTo>
                    <a:pt x="96342" y="91542"/>
                  </a:lnTo>
                  <a:cubicBezTo>
                    <a:pt x="96647" y="91549"/>
                    <a:pt x="96935" y="91572"/>
                    <a:pt x="97220" y="91596"/>
                  </a:cubicBezTo>
                  <a:cubicBezTo>
                    <a:pt x="97582" y="91627"/>
                    <a:pt x="97954" y="91657"/>
                    <a:pt x="98372" y="91657"/>
                  </a:cubicBezTo>
                  <a:cubicBezTo>
                    <a:pt x="98470" y="91657"/>
                    <a:pt x="98571" y="91656"/>
                    <a:pt x="98676" y="91652"/>
                  </a:cubicBezTo>
                  <a:cubicBezTo>
                    <a:pt x="98901" y="91656"/>
                    <a:pt x="99128" y="91658"/>
                    <a:pt x="99357" y="91658"/>
                  </a:cubicBezTo>
                  <a:cubicBezTo>
                    <a:pt x="105540" y="91658"/>
                    <a:pt x="112915" y="90189"/>
                    <a:pt x="121226" y="87255"/>
                  </a:cubicBezTo>
                  <a:lnTo>
                    <a:pt x="121226" y="87255"/>
                  </a:lnTo>
                  <a:lnTo>
                    <a:pt x="119630" y="93269"/>
                  </a:lnTo>
                  <a:cubicBezTo>
                    <a:pt x="115095" y="94805"/>
                    <a:pt x="110617" y="96171"/>
                    <a:pt x="106500" y="96976"/>
                  </a:cubicBezTo>
                  <a:cubicBezTo>
                    <a:pt x="104228" y="97527"/>
                    <a:pt x="102189" y="97764"/>
                    <a:pt x="100099" y="98090"/>
                  </a:cubicBezTo>
                  <a:lnTo>
                    <a:pt x="99323" y="98208"/>
                  </a:lnTo>
                  <a:lnTo>
                    <a:pt x="98599" y="98264"/>
                  </a:lnTo>
                  <a:lnTo>
                    <a:pt x="97157" y="98373"/>
                  </a:lnTo>
                  <a:cubicBezTo>
                    <a:pt x="96233" y="98426"/>
                    <a:pt x="95244" y="98553"/>
                    <a:pt x="94378" y="98553"/>
                  </a:cubicBezTo>
                  <a:cubicBezTo>
                    <a:pt x="94364" y="98553"/>
                    <a:pt x="94350" y="98553"/>
                    <a:pt x="94336" y="98553"/>
                  </a:cubicBezTo>
                  <a:lnTo>
                    <a:pt x="91747" y="98522"/>
                  </a:lnTo>
                  <a:cubicBezTo>
                    <a:pt x="91326" y="98511"/>
                    <a:pt x="90874" y="98529"/>
                    <a:pt x="90482" y="98494"/>
                  </a:cubicBezTo>
                  <a:lnTo>
                    <a:pt x="89340" y="98356"/>
                  </a:lnTo>
                  <a:lnTo>
                    <a:pt x="87077" y="98088"/>
                  </a:lnTo>
                  <a:lnTo>
                    <a:pt x="85126" y="97588"/>
                  </a:lnTo>
                  <a:lnTo>
                    <a:pt x="84159" y="97343"/>
                  </a:lnTo>
                  <a:cubicBezTo>
                    <a:pt x="83869" y="97237"/>
                    <a:pt x="83614" y="97107"/>
                    <a:pt x="83340" y="96991"/>
                  </a:cubicBezTo>
                  <a:lnTo>
                    <a:pt x="81733" y="96286"/>
                  </a:lnTo>
                  <a:cubicBezTo>
                    <a:pt x="81274" y="96003"/>
                    <a:pt x="80871" y="95684"/>
                    <a:pt x="80440" y="95388"/>
                  </a:cubicBezTo>
                  <a:lnTo>
                    <a:pt x="79805" y="94942"/>
                  </a:lnTo>
                  <a:cubicBezTo>
                    <a:pt x="79612" y="94783"/>
                    <a:pt x="79481" y="94584"/>
                    <a:pt x="79316" y="94408"/>
                  </a:cubicBezTo>
                  <a:lnTo>
                    <a:pt x="78379" y="93334"/>
                  </a:lnTo>
                  <a:cubicBezTo>
                    <a:pt x="78141" y="92938"/>
                    <a:pt x="77963" y="92508"/>
                    <a:pt x="77752" y="92102"/>
                  </a:cubicBezTo>
                  <a:lnTo>
                    <a:pt x="77579" y="91754"/>
                  </a:lnTo>
                  <a:lnTo>
                    <a:pt x="80685" y="90053"/>
                  </a:lnTo>
                  <a:cubicBezTo>
                    <a:pt x="81085" y="91019"/>
                    <a:pt x="81685" y="91887"/>
                    <a:pt x="82498" y="92640"/>
                  </a:cubicBezTo>
                  <a:cubicBezTo>
                    <a:pt x="82738" y="92993"/>
                    <a:pt x="83201" y="93204"/>
                    <a:pt x="83568" y="93480"/>
                  </a:cubicBezTo>
                  <a:cubicBezTo>
                    <a:pt x="83973" y="93734"/>
                    <a:pt x="84308" y="94038"/>
                    <a:pt x="84766" y="94258"/>
                  </a:cubicBezTo>
                  <a:lnTo>
                    <a:pt x="86225" y="94873"/>
                  </a:lnTo>
                  <a:cubicBezTo>
                    <a:pt x="86474" y="94974"/>
                    <a:pt x="86703" y="95091"/>
                    <a:pt x="86967" y="95182"/>
                  </a:cubicBezTo>
                  <a:lnTo>
                    <a:pt x="87843" y="95391"/>
                  </a:lnTo>
                  <a:lnTo>
                    <a:pt x="89601" y="95826"/>
                  </a:lnTo>
                  <a:cubicBezTo>
                    <a:pt x="90242" y="95931"/>
                    <a:pt x="90951" y="95980"/>
                    <a:pt x="91623" y="96063"/>
                  </a:cubicBezTo>
                  <a:cubicBezTo>
                    <a:pt x="92918" y="96285"/>
                    <a:pt x="94540" y="96218"/>
                    <a:pt x="96076" y="96241"/>
                  </a:cubicBezTo>
                  <a:cubicBezTo>
                    <a:pt x="96195" y="96248"/>
                    <a:pt x="96318" y="96251"/>
                    <a:pt x="96444" y="96251"/>
                  </a:cubicBezTo>
                  <a:cubicBezTo>
                    <a:pt x="97104" y="96251"/>
                    <a:pt x="97841" y="96170"/>
                    <a:pt x="98558" y="96114"/>
                  </a:cubicBezTo>
                  <a:lnTo>
                    <a:pt x="101138" y="95910"/>
                  </a:lnTo>
                  <a:lnTo>
                    <a:pt x="103924" y="95483"/>
                  </a:lnTo>
                  <a:cubicBezTo>
                    <a:pt x="104862" y="95334"/>
                    <a:pt x="105772" y="95230"/>
                    <a:pt x="106787" y="94977"/>
                  </a:cubicBezTo>
                  <a:lnTo>
                    <a:pt x="109772" y="94328"/>
                  </a:lnTo>
                  <a:lnTo>
                    <a:pt x="110520" y="94167"/>
                  </a:lnTo>
                  <a:lnTo>
                    <a:pt x="111302" y="93951"/>
                  </a:lnTo>
                  <a:lnTo>
                    <a:pt x="112868" y="93518"/>
                  </a:lnTo>
                  <a:cubicBezTo>
                    <a:pt x="113921" y="93215"/>
                    <a:pt x="114948" y="92976"/>
                    <a:pt x="116025" y="92624"/>
                  </a:cubicBezTo>
                  <a:lnTo>
                    <a:pt x="119271" y="91554"/>
                  </a:lnTo>
                  <a:lnTo>
                    <a:pt x="119549" y="90614"/>
                  </a:lnTo>
                  <a:lnTo>
                    <a:pt x="116412" y="91649"/>
                  </a:lnTo>
                  <a:cubicBezTo>
                    <a:pt x="115372" y="91991"/>
                    <a:pt x="114380" y="92221"/>
                    <a:pt x="113364" y="92515"/>
                  </a:cubicBezTo>
                  <a:lnTo>
                    <a:pt x="111849" y="92937"/>
                  </a:lnTo>
                  <a:lnTo>
                    <a:pt x="111094" y="93146"/>
                  </a:lnTo>
                  <a:lnTo>
                    <a:pt x="110371" y="93302"/>
                  </a:lnTo>
                  <a:lnTo>
                    <a:pt x="107486" y="93934"/>
                  </a:lnTo>
                  <a:cubicBezTo>
                    <a:pt x="106503" y="94180"/>
                    <a:pt x="105624" y="94280"/>
                    <a:pt x="104716" y="94426"/>
                  </a:cubicBezTo>
                  <a:lnTo>
                    <a:pt x="102018" y="94846"/>
                  </a:lnTo>
                  <a:lnTo>
                    <a:pt x="99519" y="95046"/>
                  </a:lnTo>
                  <a:cubicBezTo>
                    <a:pt x="98821" y="95103"/>
                    <a:pt x="98101" y="95184"/>
                    <a:pt x="97459" y="95184"/>
                  </a:cubicBezTo>
                  <a:cubicBezTo>
                    <a:pt x="97341" y="95184"/>
                    <a:pt x="97225" y="95182"/>
                    <a:pt x="97113" y="95175"/>
                  </a:cubicBezTo>
                  <a:cubicBezTo>
                    <a:pt x="96874" y="95172"/>
                    <a:pt x="96633" y="95171"/>
                    <a:pt x="96392" y="95171"/>
                  </a:cubicBezTo>
                  <a:cubicBezTo>
                    <a:pt x="96137" y="95171"/>
                    <a:pt x="95881" y="95172"/>
                    <a:pt x="95627" y="95172"/>
                  </a:cubicBezTo>
                  <a:cubicBezTo>
                    <a:pt x="94621" y="95172"/>
                    <a:pt x="93636" y="95158"/>
                    <a:pt x="92794" y="95015"/>
                  </a:cubicBezTo>
                  <a:cubicBezTo>
                    <a:pt x="92142" y="94936"/>
                    <a:pt x="91453" y="94892"/>
                    <a:pt x="90829" y="94793"/>
                  </a:cubicBezTo>
                  <a:lnTo>
                    <a:pt x="89122" y="94379"/>
                  </a:lnTo>
                  <a:lnTo>
                    <a:pt x="88268" y="94180"/>
                  </a:lnTo>
                  <a:cubicBezTo>
                    <a:pt x="88012" y="94093"/>
                    <a:pt x="87790" y="93981"/>
                    <a:pt x="87549" y="93884"/>
                  </a:cubicBezTo>
                  <a:lnTo>
                    <a:pt x="86126" y="93296"/>
                  </a:lnTo>
                  <a:cubicBezTo>
                    <a:pt x="85680" y="93085"/>
                    <a:pt x="85354" y="92790"/>
                    <a:pt x="84959" y="92548"/>
                  </a:cubicBezTo>
                  <a:cubicBezTo>
                    <a:pt x="84601" y="92283"/>
                    <a:pt x="84146" y="92083"/>
                    <a:pt x="83913" y="91741"/>
                  </a:cubicBezTo>
                  <a:cubicBezTo>
                    <a:pt x="83121" y="91019"/>
                    <a:pt x="82532" y="90186"/>
                    <a:pt x="82136" y="89259"/>
                  </a:cubicBezTo>
                  <a:lnTo>
                    <a:pt x="84991" y="87696"/>
                  </a:lnTo>
                  <a:cubicBezTo>
                    <a:pt x="85377" y="88547"/>
                    <a:pt x="85942" y="89313"/>
                    <a:pt x="86693" y="89974"/>
                  </a:cubicBezTo>
                  <a:cubicBezTo>
                    <a:pt x="86913" y="90292"/>
                    <a:pt x="87351" y="90471"/>
                    <a:pt x="87691" y="90717"/>
                  </a:cubicBezTo>
                  <a:cubicBezTo>
                    <a:pt x="88068" y="90938"/>
                    <a:pt x="88372" y="91213"/>
                    <a:pt x="88797" y="91405"/>
                  </a:cubicBezTo>
                  <a:lnTo>
                    <a:pt x="90145" y="91941"/>
                  </a:lnTo>
                  <a:cubicBezTo>
                    <a:pt x="90373" y="92030"/>
                    <a:pt x="90582" y="92134"/>
                    <a:pt x="90823" y="92214"/>
                  </a:cubicBezTo>
                  <a:lnTo>
                    <a:pt x="91631" y="92391"/>
                  </a:lnTo>
                  <a:lnTo>
                    <a:pt x="93236" y="92768"/>
                  </a:lnTo>
                  <a:cubicBezTo>
                    <a:pt x="93823" y="92856"/>
                    <a:pt x="94476" y="92890"/>
                    <a:pt x="95088" y="92962"/>
                  </a:cubicBezTo>
                  <a:cubicBezTo>
                    <a:pt x="95762" y="93074"/>
                    <a:pt x="96540" y="93094"/>
                    <a:pt x="97344" y="93094"/>
                  </a:cubicBezTo>
                  <a:cubicBezTo>
                    <a:pt x="97810" y="93094"/>
                    <a:pt x="98285" y="93087"/>
                    <a:pt x="98754" y="93087"/>
                  </a:cubicBezTo>
                  <a:cubicBezTo>
                    <a:pt x="98884" y="93087"/>
                    <a:pt x="99014" y="93088"/>
                    <a:pt x="99143" y="93089"/>
                  </a:cubicBezTo>
                  <a:cubicBezTo>
                    <a:pt x="99242" y="93095"/>
                    <a:pt x="99343" y="93097"/>
                    <a:pt x="99446" y="93097"/>
                  </a:cubicBezTo>
                  <a:cubicBezTo>
                    <a:pt x="100052" y="93097"/>
                    <a:pt x="100738" y="93014"/>
                    <a:pt x="101401" y="92958"/>
                  </a:cubicBezTo>
                  <a:lnTo>
                    <a:pt x="103739" y="92763"/>
                  </a:lnTo>
                  <a:lnTo>
                    <a:pt x="106263" y="92361"/>
                  </a:lnTo>
                  <a:cubicBezTo>
                    <a:pt x="107111" y="92223"/>
                    <a:pt x="107930" y="92130"/>
                    <a:pt x="108848" y="91895"/>
                  </a:cubicBezTo>
                  <a:lnTo>
                    <a:pt x="111540" y="91299"/>
                  </a:lnTo>
                  <a:lnTo>
                    <a:pt x="112213" y="91154"/>
                  </a:lnTo>
                  <a:lnTo>
                    <a:pt x="112917" y="90956"/>
                  </a:lnTo>
                  <a:lnTo>
                    <a:pt x="114328" y="90560"/>
                  </a:lnTo>
                  <a:cubicBezTo>
                    <a:pt x="115276" y="90283"/>
                    <a:pt x="116199" y="90071"/>
                    <a:pt x="117168" y="89750"/>
                  </a:cubicBezTo>
                  <a:lnTo>
                    <a:pt x="120090" y="88780"/>
                  </a:lnTo>
                  <a:lnTo>
                    <a:pt x="120361" y="87860"/>
                  </a:lnTo>
                  <a:lnTo>
                    <a:pt x="117549" y="88796"/>
                  </a:lnTo>
                  <a:cubicBezTo>
                    <a:pt x="116614" y="89107"/>
                    <a:pt x="115727" y="89310"/>
                    <a:pt x="114814" y="89577"/>
                  </a:cubicBezTo>
                  <a:lnTo>
                    <a:pt x="113454" y="89962"/>
                  </a:lnTo>
                  <a:lnTo>
                    <a:pt x="112775" y="90153"/>
                  </a:lnTo>
                  <a:lnTo>
                    <a:pt x="112126" y="90293"/>
                  </a:lnTo>
                  <a:lnTo>
                    <a:pt x="109534" y="90871"/>
                  </a:lnTo>
                  <a:cubicBezTo>
                    <a:pt x="108647" y="91100"/>
                    <a:pt x="107858" y="91189"/>
                    <a:pt x="107041" y="91322"/>
                  </a:cubicBezTo>
                  <a:lnTo>
                    <a:pt x="104605" y="91716"/>
                  </a:lnTo>
                  <a:lnTo>
                    <a:pt x="102349" y="91908"/>
                  </a:lnTo>
                  <a:cubicBezTo>
                    <a:pt x="101703" y="91964"/>
                    <a:pt x="101034" y="92047"/>
                    <a:pt x="100445" y="92047"/>
                  </a:cubicBezTo>
                  <a:cubicBezTo>
                    <a:pt x="100350" y="92047"/>
                    <a:pt x="100257" y="92045"/>
                    <a:pt x="100167" y="92040"/>
                  </a:cubicBezTo>
                  <a:cubicBezTo>
                    <a:pt x="100067" y="92040"/>
                    <a:pt x="99966" y="92039"/>
                    <a:pt x="99866" y="92039"/>
                  </a:cubicBezTo>
                  <a:cubicBezTo>
                    <a:pt x="99346" y="92039"/>
                    <a:pt x="98816" y="92050"/>
                    <a:pt x="98300" y="92050"/>
                  </a:cubicBezTo>
                  <a:cubicBezTo>
                    <a:pt x="97567" y="92050"/>
                    <a:pt x="96859" y="92029"/>
                    <a:pt x="96244" y="91927"/>
                  </a:cubicBezTo>
                  <a:cubicBezTo>
                    <a:pt x="95652" y="91860"/>
                    <a:pt x="95020" y="91830"/>
                    <a:pt x="94452" y="91748"/>
                  </a:cubicBezTo>
                  <a:lnTo>
                    <a:pt x="92896" y="91389"/>
                  </a:lnTo>
                  <a:lnTo>
                    <a:pt x="92112" y="91222"/>
                  </a:lnTo>
                  <a:cubicBezTo>
                    <a:pt x="91878" y="91146"/>
                    <a:pt x="91677" y="91046"/>
                    <a:pt x="91456" y="90961"/>
                  </a:cubicBezTo>
                  <a:lnTo>
                    <a:pt x="90146" y="90450"/>
                  </a:lnTo>
                  <a:cubicBezTo>
                    <a:pt x="89734" y="90267"/>
                    <a:pt x="89439" y="90002"/>
                    <a:pt x="89072" y="89790"/>
                  </a:cubicBezTo>
                  <a:cubicBezTo>
                    <a:pt x="88741" y="89556"/>
                    <a:pt x="88311" y="89388"/>
                    <a:pt x="88099" y="89079"/>
                  </a:cubicBezTo>
                  <a:cubicBezTo>
                    <a:pt x="87370" y="88447"/>
                    <a:pt x="86819" y="87717"/>
                    <a:pt x="86438" y="86903"/>
                  </a:cubicBezTo>
                  <a:lnTo>
                    <a:pt x="86978" y="86608"/>
                  </a:lnTo>
                  <a:close/>
                  <a:moveTo>
                    <a:pt x="78287" y="79530"/>
                  </a:moveTo>
                  <a:lnTo>
                    <a:pt x="77805" y="80279"/>
                  </a:lnTo>
                  <a:lnTo>
                    <a:pt x="76857" y="82110"/>
                  </a:lnTo>
                  <a:lnTo>
                    <a:pt x="76383" y="83034"/>
                  </a:lnTo>
                  <a:lnTo>
                    <a:pt x="76054" y="83910"/>
                  </a:lnTo>
                  <a:lnTo>
                    <a:pt x="75394" y="85680"/>
                  </a:lnTo>
                  <a:lnTo>
                    <a:pt x="75035" y="87350"/>
                  </a:lnTo>
                  <a:cubicBezTo>
                    <a:pt x="74978" y="87629"/>
                    <a:pt x="74906" y="87917"/>
                    <a:pt x="74862" y="88192"/>
                  </a:cubicBezTo>
                  <a:lnTo>
                    <a:pt x="74838" y="88971"/>
                  </a:lnTo>
                  <a:cubicBezTo>
                    <a:pt x="74829" y="89490"/>
                    <a:pt x="74796" y="90024"/>
                    <a:pt x="74804" y="90541"/>
                  </a:cubicBezTo>
                  <a:lnTo>
                    <a:pt x="74804" y="90542"/>
                  </a:lnTo>
                  <a:lnTo>
                    <a:pt x="75084" y="91982"/>
                  </a:lnTo>
                  <a:cubicBezTo>
                    <a:pt x="75109" y="92095"/>
                    <a:pt x="75128" y="92213"/>
                    <a:pt x="75149" y="92329"/>
                  </a:cubicBezTo>
                  <a:lnTo>
                    <a:pt x="71863" y="94128"/>
                  </a:lnTo>
                  <a:cubicBezTo>
                    <a:pt x="71835" y="94026"/>
                    <a:pt x="71806" y="93923"/>
                    <a:pt x="71780" y="93820"/>
                  </a:cubicBezTo>
                  <a:lnTo>
                    <a:pt x="60937" y="99619"/>
                  </a:lnTo>
                  <a:cubicBezTo>
                    <a:pt x="60740" y="98288"/>
                    <a:pt x="60755" y="96865"/>
                    <a:pt x="60973" y="95363"/>
                  </a:cubicBezTo>
                  <a:lnTo>
                    <a:pt x="71574" y="90365"/>
                  </a:lnTo>
                  <a:cubicBezTo>
                    <a:pt x="71838" y="87562"/>
                    <a:pt x="72992" y="84418"/>
                    <a:pt x="74952" y="81079"/>
                  </a:cubicBezTo>
                  <a:cubicBezTo>
                    <a:pt x="75082" y="80864"/>
                    <a:pt x="75214" y="80649"/>
                    <a:pt x="75351" y="80433"/>
                  </a:cubicBezTo>
                  <a:lnTo>
                    <a:pt x="78287" y="79530"/>
                  </a:lnTo>
                  <a:close/>
                  <a:moveTo>
                    <a:pt x="164629" y="73581"/>
                  </a:moveTo>
                  <a:lnTo>
                    <a:pt x="171344" y="75304"/>
                  </a:lnTo>
                  <a:cubicBezTo>
                    <a:pt x="158940" y="85050"/>
                    <a:pt x="143746" y="93795"/>
                    <a:pt x="128411" y="100207"/>
                  </a:cubicBezTo>
                  <a:lnTo>
                    <a:pt x="128251" y="94538"/>
                  </a:lnTo>
                  <a:lnTo>
                    <a:pt x="130694" y="93496"/>
                  </a:lnTo>
                  <a:lnTo>
                    <a:pt x="131917" y="92972"/>
                  </a:lnTo>
                  <a:cubicBezTo>
                    <a:pt x="132323" y="92789"/>
                    <a:pt x="132726" y="92590"/>
                    <a:pt x="133132" y="92401"/>
                  </a:cubicBezTo>
                  <a:lnTo>
                    <a:pt x="137994" y="90083"/>
                  </a:lnTo>
                  <a:cubicBezTo>
                    <a:pt x="139607" y="89290"/>
                    <a:pt x="141186" y="88419"/>
                    <a:pt x="142780" y="87587"/>
                  </a:cubicBezTo>
                  <a:cubicBezTo>
                    <a:pt x="143574" y="87165"/>
                    <a:pt x="144374" y="86751"/>
                    <a:pt x="145160" y="86319"/>
                  </a:cubicBezTo>
                  <a:lnTo>
                    <a:pt x="147476" y="84974"/>
                  </a:lnTo>
                  <a:lnTo>
                    <a:pt x="149785" y="83629"/>
                  </a:lnTo>
                  <a:cubicBezTo>
                    <a:pt x="150553" y="83179"/>
                    <a:pt x="151331" y="82739"/>
                    <a:pt x="152057" y="82257"/>
                  </a:cubicBezTo>
                  <a:lnTo>
                    <a:pt x="156464" y="79433"/>
                  </a:lnTo>
                  <a:cubicBezTo>
                    <a:pt x="157927" y="78495"/>
                    <a:pt x="159256" y="77492"/>
                    <a:pt x="160650" y="76528"/>
                  </a:cubicBezTo>
                  <a:lnTo>
                    <a:pt x="162705" y="75070"/>
                  </a:lnTo>
                  <a:cubicBezTo>
                    <a:pt x="163363" y="74578"/>
                    <a:pt x="163989" y="74077"/>
                    <a:pt x="164629" y="73581"/>
                  </a:cubicBezTo>
                  <a:close/>
                  <a:moveTo>
                    <a:pt x="189668" y="92633"/>
                  </a:moveTo>
                  <a:lnTo>
                    <a:pt x="189668" y="92633"/>
                  </a:lnTo>
                  <a:cubicBezTo>
                    <a:pt x="186737" y="94731"/>
                    <a:pt x="183719" y="96802"/>
                    <a:pt x="180614" y="98849"/>
                  </a:cubicBezTo>
                  <a:cubicBezTo>
                    <a:pt x="179477" y="99573"/>
                    <a:pt x="178354" y="100309"/>
                    <a:pt x="177221" y="101040"/>
                  </a:cubicBezTo>
                  <a:cubicBezTo>
                    <a:pt x="177266" y="100273"/>
                    <a:pt x="177297" y="99517"/>
                    <a:pt x="177311" y="98776"/>
                  </a:cubicBezTo>
                  <a:lnTo>
                    <a:pt x="179976" y="97059"/>
                  </a:lnTo>
                  <a:lnTo>
                    <a:pt x="182560" y="95304"/>
                  </a:lnTo>
                  <a:cubicBezTo>
                    <a:pt x="183756" y="94483"/>
                    <a:pt x="184978" y="93677"/>
                    <a:pt x="186146" y="92847"/>
                  </a:cubicBezTo>
                  <a:cubicBezTo>
                    <a:pt x="187302" y="92785"/>
                    <a:pt x="188476" y="92714"/>
                    <a:pt x="189668" y="92633"/>
                  </a:cubicBezTo>
                  <a:close/>
                  <a:moveTo>
                    <a:pt x="177791" y="59506"/>
                  </a:moveTo>
                  <a:lnTo>
                    <a:pt x="177791" y="59506"/>
                  </a:lnTo>
                  <a:cubicBezTo>
                    <a:pt x="177631" y="59686"/>
                    <a:pt x="177470" y="59866"/>
                    <a:pt x="177313" y="60047"/>
                  </a:cubicBezTo>
                  <a:cubicBezTo>
                    <a:pt x="176396" y="61056"/>
                    <a:pt x="175582" y="62067"/>
                    <a:pt x="174556" y="63091"/>
                  </a:cubicBezTo>
                  <a:lnTo>
                    <a:pt x="171397" y="66194"/>
                  </a:lnTo>
                  <a:lnTo>
                    <a:pt x="181300" y="66669"/>
                  </a:lnTo>
                  <a:cubicBezTo>
                    <a:pt x="178910" y="68977"/>
                    <a:pt x="176338" y="71253"/>
                    <a:pt x="173616" y="73483"/>
                  </a:cubicBezTo>
                  <a:lnTo>
                    <a:pt x="164961" y="71715"/>
                  </a:lnTo>
                  <a:cubicBezTo>
                    <a:pt x="163573" y="72781"/>
                    <a:pt x="162250" y="73871"/>
                    <a:pt x="160789" y="74924"/>
                  </a:cubicBezTo>
                  <a:lnTo>
                    <a:pt x="156313" y="78080"/>
                  </a:lnTo>
                  <a:cubicBezTo>
                    <a:pt x="153177" y="80129"/>
                    <a:pt x="150009" y="82191"/>
                    <a:pt x="146631" y="84090"/>
                  </a:cubicBezTo>
                  <a:cubicBezTo>
                    <a:pt x="139924" y="87941"/>
                    <a:pt x="132859" y="91422"/>
                    <a:pt x="125804" y="94278"/>
                  </a:cubicBezTo>
                  <a:lnTo>
                    <a:pt x="125429" y="101423"/>
                  </a:lnTo>
                  <a:cubicBezTo>
                    <a:pt x="124398" y="101833"/>
                    <a:pt x="123367" y="102232"/>
                    <a:pt x="122336" y="102621"/>
                  </a:cubicBezTo>
                  <a:lnTo>
                    <a:pt x="123576" y="93138"/>
                  </a:lnTo>
                  <a:cubicBezTo>
                    <a:pt x="128379" y="91325"/>
                    <a:pt x="133231" y="89072"/>
                    <a:pt x="138001" y="86714"/>
                  </a:cubicBezTo>
                  <a:cubicBezTo>
                    <a:pt x="140568" y="85346"/>
                    <a:pt x="143179" y="84039"/>
                    <a:pt x="145642" y="82548"/>
                  </a:cubicBezTo>
                  <a:cubicBezTo>
                    <a:pt x="146877" y="81814"/>
                    <a:pt x="148160" y="81122"/>
                    <a:pt x="149349" y="80357"/>
                  </a:cubicBezTo>
                  <a:lnTo>
                    <a:pt x="152919" y="78077"/>
                  </a:lnTo>
                  <a:cubicBezTo>
                    <a:pt x="154134" y="77333"/>
                    <a:pt x="155215" y="76525"/>
                    <a:pt x="156343" y="75742"/>
                  </a:cubicBezTo>
                  <a:cubicBezTo>
                    <a:pt x="157442" y="74952"/>
                    <a:pt x="158613" y="74187"/>
                    <a:pt x="159645" y="73381"/>
                  </a:cubicBezTo>
                  <a:cubicBezTo>
                    <a:pt x="161687" y="71773"/>
                    <a:pt x="163843" y="70196"/>
                    <a:pt x="165631" y="68568"/>
                  </a:cubicBezTo>
                  <a:cubicBezTo>
                    <a:pt x="166544" y="67763"/>
                    <a:pt x="167520" y="66965"/>
                    <a:pt x="168372" y="66162"/>
                  </a:cubicBezTo>
                  <a:lnTo>
                    <a:pt x="170828" y="63768"/>
                  </a:lnTo>
                  <a:cubicBezTo>
                    <a:pt x="171225" y="63371"/>
                    <a:pt x="171659" y="62974"/>
                    <a:pt x="172025" y="62580"/>
                  </a:cubicBezTo>
                  <a:lnTo>
                    <a:pt x="173075" y="61405"/>
                  </a:lnTo>
                  <a:lnTo>
                    <a:pt x="174477" y="59834"/>
                  </a:lnTo>
                  <a:lnTo>
                    <a:pt x="177791" y="59506"/>
                  </a:lnTo>
                  <a:close/>
                  <a:moveTo>
                    <a:pt x="172166" y="75516"/>
                  </a:moveTo>
                  <a:lnTo>
                    <a:pt x="177362" y="76849"/>
                  </a:lnTo>
                  <a:cubicBezTo>
                    <a:pt x="176513" y="77518"/>
                    <a:pt x="175678" y="78194"/>
                    <a:pt x="174804" y="78859"/>
                  </a:cubicBezTo>
                  <a:lnTo>
                    <a:pt x="172081" y="80833"/>
                  </a:lnTo>
                  <a:cubicBezTo>
                    <a:pt x="170231" y="82143"/>
                    <a:pt x="168439" y="83492"/>
                    <a:pt x="166492" y="84765"/>
                  </a:cubicBezTo>
                  <a:cubicBezTo>
                    <a:pt x="164542" y="86043"/>
                    <a:pt x="162575" y="87319"/>
                    <a:pt x="160592" y="88591"/>
                  </a:cubicBezTo>
                  <a:cubicBezTo>
                    <a:pt x="159611" y="89238"/>
                    <a:pt x="158575" y="89839"/>
                    <a:pt x="157546" y="90448"/>
                  </a:cubicBezTo>
                  <a:lnTo>
                    <a:pt x="154445" y="92271"/>
                  </a:lnTo>
                  <a:lnTo>
                    <a:pt x="151325" y="94084"/>
                  </a:lnTo>
                  <a:cubicBezTo>
                    <a:pt x="150268" y="94669"/>
                    <a:pt x="149194" y="95231"/>
                    <a:pt x="148127" y="95803"/>
                  </a:cubicBezTo>
                  <a:cubicBezTo>
                    <a:pt x="145980" y="96930"/>
                    <a:pt x="143849" y="98095"/>
                    <a:pt x="141677" y="99163"/>
                  </a:cubicBezTo>
                  <a:cubicBezTo>
                    <a:pt x="139496" y="100213"/>
                    <a:pt x="137313" y="101253"/>
                    <a:pt x="135125" y="102279"/>
                  </a:cubicBezTo>
                  <a:cubicBezTo>
                    <a:pt x="134580" y="102534"/>
                    <a:pt x="134034" y="102798"/>
                    <a:pt x="133487" y="103042"/>
                  </a:cubicBezTo>
                  <a:lnTo>
                    <a:pt x="131840" y="103748"/>
                  </a:lnTo>
                  <a:lnTo>
                    <a:pt x="128548" y="105144"/>
                  </a:lnTo>
                  <a:lnTo>
                    <a:pt x="128428" y="100898"/>
                  </a:lnTo>
                  <a:cubicBezTo>
                    <a:pt x="144055" y="94369"/>
                    <a:pt x="159539" y="85454"/>
                    <a:pt x="172166" y="75516"/>
                  </a:cubicBezTo>
                  <a:close/>
                  <a:moveTo>
                    <a:pt x="69910" y="95956"/>
                  </a:moveTo>
                  <a:lnTo>
                    <a:pt x="70448" y="97214"/>
                  </a:lnTo>
                  <a:cubicBezTo>
                    <a:pt x="70556" y="97436"/>
                    <a:pt x="70628" y="97681"/>
                    <a:pt x="70768" y="97885"/>
                  </a:cubicBezTo>
                  <a:lnTo>
                    <a:pt x="71229" y="98481"/>
                  </a:lnTo>
                  <a:lnTo>
                    <a:pt x="72178" y="99678"/>
                  </a:lnTo>
                  <a:cubicBezTo>
                    <a:pt x="72572" y="100036"/>
                    <a:pt x="73024" y="100359"/>
                    <a:pt x="73453" y="100699"/>
                  </a:cubicBezTo>
                  <a:lnTo>
                    <a:pt x="64842" y="106543"/>
                  </a:lnTo>
                  <a:cubicBezTo>
                    <a:pt x="62941" y="104955"/>
                    <a:pt x="61721" y="103000"/>
                    <a:pt x="61160" y="100747"/>
                  </a:cubicBezTo>
                  <a:lnTo>
                    <a:pt x="69910" y="95956"/>
                  </a:lnTo>
                  <a:close/>
                  <a:moveTo>
                    <a:pt x="31416" y="94451"/>
                  </a:moveTo>
                  <a:cubicBezTo>
                    <a:pt x="30545" y="95614"/>
                    <a:pt x="29715" y="96770"/>
                    <a:pt x="28927" y="97921"/>
                  </a:cubicBezTo>
                  <a:cubicBezTo>
                    <a:pt x="29745" y="97993"/>
                    <a:pt x="30623" y="98032"/>
                    <a:pt x="31525" y="98052"/>
                  </a:cubicBezTo>
                  <a:cubicBezTo>
                    <a:pt x="30628" y="99430"/>
                    <a:pt x="29802" y="100794"/>
                    <a:pt x="29068" y="102134"/>
                  </a:cubicBezTo>
                  <a:lnTo>
                    <a:pt x="15189" y="107516"/>
                  </a:lnTo>
                  <a:cubicBezTo>
                    <a:pt x="17151" y="104207"/>
                    <a:pt x="19557" y="100790"/>
                    <a:pt x="22199" y="97372"/>
                  </a:cubicBezTo>
                  <a:lnTo>
                    <a:pt x="31416" y="94451"/>
                  </a:lnTo>
                  <a:close/>
                  <a:moveTo>
                    <a:pt x="27259" y="105606"/>
                  </a:moveTo>
                  <a:lnTo>
                    <a:pt x="27259" y="105606"/>
                  </a:lnTo>
                  <a:cubicBezTo>
                    <a:pt x="27034" y="106068"/>
                    <a:pt x="26824" y="106526"/>
                    <a:pt x="26636" y="106977"/>
                  </a:cubicBezTo>
                  <a:lnTo>
                    <a:pt x="24304" y="107971"/>
                  </a:lnTo>
                  <a:cubicBezTo>
                    <a:pt x="24396" y="107768"/>
                    <a:pt x="24488" y="107566"/>
                    <a:pt x="24579" y="107365"/>
                  </a:cubicBezTo>
                  <a:cubicBezTo>
                    <a:pt x="25463" y="106776"/>
                    <a:pt x="26359" y="106191"/>
                    <a:pt x="27259" y="105606"/>
                  </a:cubicBezTo>
                  <a:close/>
                  <a:moveTo>
                    <a:pt x="75366" y="92968"/>
                  </a:moveTo>
                  <a:lnTo>
                    <a:pt x="75546" y="93348"/>
                  </a:lnTo>
                  <a:cubicBezTo>
                    <a:pt x="75759" y="93777"/>
                    <a:pt x="75941" y="94228"/>
                    <a:pt x="76183" y="94645"/>
                  </a:cubicBezTo>
                  <a:lnTo>
                    <a:pt x="77142" y="95780"/>
                  </a:lnTo>
                  <a:cubicBezTo>
                    <a:pt x="77312" y="95965"/>
                    <a:pt x="77448" y="96174"/>
                    <a:pt x="77647" y="96342"/>
                  </a:cubicBezTo>
                  <a:lnTo>
                    <a:pt x="78299" y="96816"/>
                  </a:lnTo>
                  <a:cubicBezTo>
                    <a:pt x="78743" y="97130"/>
                    <a:pt x="79161" y="97466"/>
                    <a:pt x="79635" y="97766"/>
                  </a:cubicBezTo>
                  <a:lnTo>
                    <a:pt x="81299" y="98516"/>
                  </a:lnTo>
                  <a:cubicBezTo>
                    <a:pt x="81583" y="98639"/>
                    <a:pt x="81850" y="98776"/>
                    <a:pt x="82150" y="98889"/>
                  </a:cubicBezTo>
                  <a:lnTo>
                    <a:pt x="83153" y="99153"/>
                  </a:lnTo>
                  <a:lnTo>
                    <a:pt x="85183" y="99687"/>
                  </a:lnTo>
                  <a:lnTo>
                    <a:pt x="87537" y="99982"/>
                  </a:lnTo>
                  <a:lnTo>
                    <a:pt x="88728" y="100129"/>
                  </a:lnTo>
                  <a:cubicBezTo>
                    <a:pt x="89138" y="100169"/>
                    <a:pt x="89609" y="100152"/>
                    <a:pt x="90047" y="100167"/>
                  </a:cubicBezTo>
                  <a:lnTo>
                    <a:pt x="92747" y="100209"/>
                  </a:lnTo>
                  <a:cubicBezTo>
                    <a:pt x="92772" y="100209"/>
                    <a:pt x="92797" y="100209"/>
                    <a:pt x="92823" y="100209"/>
                  </a:cubicBezTo>
                  <a:cubicBezTo>
                    <a:pt x="93720" y="100209"/>
                    <a:pt x="94738" y="100085"/>
                    <a:pt x="95692" y="100032"/>
                  </a:cubicBezTo>
                  <a:lnTo>
                    <a:pt x="97197" y="99923"/>
                  </a:lnTo>
                  <a:lnTo>
                    <a:pt x="97955" y="99866"/>
                  </a:lnTo>
                  <a:lnTo>
                    <a:pt x="98767" y="99746"/>
                  </a:lnTo>
                  <a:cubicBezTo>
                    <a:pt x="100951" y="99413"/>
                    <a:pt x="103090" y="99166"/>
                    <a:pt x="105468" y="98596"/>
                  </a:cubicBezTo>
                  <a:cubicBezTo>
                    <a:pt x="109786" y="97757"/>
                    <a:pt x="114482" y="96334"/>
                    <a:pt x="119242" y="94726"/>
                  </a:cubicBezTo>
                  <a:lnTo>
                    <a:pt x="119242" y="94726"/>
                  </a:lnTo>
                  <a:lnTo>
                    <a:pt x="116602" y="104667"/>
                  </a:lnTo>
                  <a:cubicBezTo>
                    <a:pt x="114355" y="105423"/>
                    <a:pt x="112121" y="106119"/>
                    <a:pt x="109903" y="106756"/>
                  </a:cubicBezTo>
                  <a:lnTo>
                    <a:pt x="113194" y="98726"/>
                  </a:lnTo>
                  <a:lnTo>
                    <a:pt x="113194" y="98726"/>
                  </a:lnTo>
                  <a:cubicBezTo>
                    <a:pt x="106534" y="100686"/>
                    <a:pt x="100295" y="101932"/>
                    <a:pt x="94755" y="102463"/>
                  </a:cubicBezTo>
                  <a:lnTo>
                    <a:pt x="90785" y="102730"/>
                  </a:lnTo>
                  <a:lnTo>
                    <a:pt x="87205" y="102652"/>
                  </a:lnTo>
                  <a:lnTo>
                    <a:pt x="86322" y="102631"/>
                  </a:lnTo>
                  <a:cubicBezTo>
                    <a:pt x="86041" y="102612"/>
                    <a:pt x="85789" y="102567"/>
                    <a:pt x="85522" y="102535"/>
                  </a:cubicBezTo>
                  <a:lnTo>
                    <a:pt x="83954" y="102328"/>
                  </a:lnTo>
                  <a:lnTo>
                    <a:pt x="82405" y="102118"/>
                  </a:lnTo>
                  <a:cubicBezTo>
                    <a:pt x="81935" y="102012"/>
                    <a:pt x="81500" y="101878"/>
                    <a:pt x="81049" y="101759"/>
                  </a:cubicBezTo>
                  <a:lnTo>
                    <a:pt x="71212" y="109765"/>
                  </a:lnTo>
                  <a:cubicBezTo>
                    <a:pt x="69065" y="109130"/>
                    <a:pt x="67263" y="108290"/>
                    <a:pt x="65789" y="107267"/>
                  </a:cubicBezTo>
                  <a:lnTo>
                    <a:pt x="76307" y="99895"/>
                  </a:lnTo>
                  <a:cubicBezTo>
                    <a:pt x="74191" y="98572"/>
                    <a:pt x="72794" y="96828"/>
                    <a:pt x="72067" y="94775"/>
                  </a:cubicBezTo>
                  <a:lnTo>
                    <a:pt x="75366" y="92968"/>
                  </a:lnTo>
                  <a:close/>
                  <a:moveTo>
                    <a:pt x="174782" y="103508"/>
                  </a:moveTo>
                  <a:cubicBezTo>
                    <a:pt x="174684" y="104310"/>
                    <a:pt x="174571" y="105123"/>
                    <a:pt x="174441" y="105952"/>
                  </a:cubicBezTo>
                  <a:cubicBezTo>
                    <a:pt x="172724" y="107011"/>
                    <a:pt x="170997" y="108064"/>
                    <a:pt x="169223" y="109072"/>
                  </a:cubicBezTo>
                  <a:cubicBezTo>
                    <a:pt x="168798" y="109314"/>
                    <a:pt x="168376" y="109558"/>
                    <a:pt x="167955" y="109804"/>
                  </a:cubicBezTo>
                  <a:lnTo>
                    <a:pt x="166672" y="108351"/>
                  </a:lnTo>
                  <a:lnTo>
                    <a:pt x="170127" y="106355"/>
                  </a:lnTo>
                  <a:lnTo>
                    <a:pt x="173500" y="104291"/>
                  </a:lnTo>
                  <a:cubicBezTo>
                    <a:pt x="173926" y="104029"/>
                    <a:pt x="174352" y="103767"/>
                    <a:pt x="174782" y="103508"/>
                  </a:cubicBezTo>
                  <a:close/>
                  <a:moveTo>
                    <a:pt x="28743" y="102701"/>
                  </a:moveTo>
                  <a:lnTo>
                    <a:pt x="28743" y="102701"/>
                  </a:lnTo>
                  <a:cubicBezTo>
                    <a:pt x="28424" y="103319"/>
                    <a:pt x="28094" y="103945"/>
                    <a:pt x="27776" y="104570"/>
                  </a:cubicBezTo>
                  <a:cubicBezTo>
                    <a:pt x="26289" y="105521"/>
                    <a:pt x="24793" y="106490"/>
                    <a:pt x="23304" y="107472"/>
                  </a:cubicBezTo>
                  <a:cubicBezTo>
                    <a:pt x="23131" y="107853"/>
                    <a:pt x="22953" y="108238"/>
                    <a:pt x="22775" y="108623"/>
                  </a:cubicBezTo>
                  <a:lnTo>
                    <a:pt x="18197" y="110574"/>
                  </a:lnTo>
                  <a:cubicBezTo>
                    <a:pt x="18883" y="109048"/>
                    <a:pt x="19788" y="107444"/>
                    <a:pt x="20643" y="105878"/>
                  </a:cubicBezTo>
                  <a:lnTo>
                    <a:pt x="28743" y="102701"/>
                  </a:lnTo>
                  <a:close/>
                  <a:moveTo>
                    <a:pt x="110210" y="100883"/>
                  </a:moveTo>
                  <a:lnTo>
                    <a:pt x="107104" y="107529"/>
                  </a:lnTo>
                  <a:cubicBezTo>
                    <a:pt x="98461" y="109818"/>
                    <a:pt x="90187" y="111114"/>
                    <a:pt x="82802" y="111153"/>
                  </a:cubicBezTo>
                  <a:cubicBezTo>
                    <a:pt x="82690" y="111153"/>
                    <a:pt x="82578" y="111154"/>
                    <a:pt x="82467" y="111154"/>
                  </a:cubicBezTo>
                  <a:cubicBezTo>
                    <a:pt x="78714" y="111154"/>
                    <a:pt x="75469" y="110809"/>
                    <a:pt x="72714" y="110162"/>
                  </a:cubicBezTo>
                  <a:lnTo>
                    <a:pt x="80430" y="103654"/>
                  </a:lnTo>
                  <a:lnTo>
                    <a:pt x="83273" y="104061"/>
                  </a:lnTo>
                  <a:cubicBezTo>
                    <a:pt x="83765" y="104118"/>
                    <a:pt x="84219" y="104212"/>
                    <a:pt x="84748" y="104237"/>
                  </a:cubicBezTo>
                  <a:lnTo>
                    <a:pt x="86372" y="104284"/>
                  </a:lnTo>
                  <a:cubicBezTo>
                    <a:pt x="87215" y="104294"/>
                    <a:pt x="88025" y="104344"/>
                    <a:pt x="88886" y="104344"/>
                  </a:cubicBezTo>
                  <a:cubicBezTo>
                    <a:pt x="89155" y="104344"/>
                    <a:pt x="89429" y="104339"/>
                    <a:pt x="89711" y="104327"/>
                  </a:cubicBezTo>
                  <a:lnTo>
                    <a:pt x="93367" y="104092"/>
                  </a:lnTo>
                  <a:cubicBezTo>
                    <a:pt x="98479" y="103585"/>
                    <a:pt x="104088" y="102650"/>
                    <a:pt x="110210" y="100883"/>
                  </a:cubicBezTo>
                  <a:close/>
                  <a:moveTo>
                    <a:pt x="26396" y="107515"/>
                  </a:moveTo>
                  <a:cubicBezTo>
                    <a:pt x="25817" y="108836"/>
                    <a:pt x="25335" y="110127"/>
                    <a:pt x="24917" y="111400"/>
                  </a:cubicBezTo>
                  <a:cubicBezTo>
                    <a:pt x="24187" y="111521"/>
                    <a:pt x="23466" y="111634"/>
                    <a:pt x="22760" y="111734"/>
                  </a:cubicBezTo>
                  <a:lnTo>
                    <a:pt x="23595" y="109565"/>
                  </a:lnTo>
                  <a:cubicBezTo>
                    <a:pt x="23738" y="109221"/>
                    <a:pt x="23894" y="108873"/>
                    <a:pt x="24052" y="108525"/>
                  </a:cubicBezTo>
                  <a:lnTo>
                    <a:pt x="26396" y="107515"/>
                  </a:lnTo>
                  <a:close/>
                  <a:moveTo>
                    <a:pt x="60091" y="101333"/>
                  </a:moveTo>
                  <a:cubicBezTo>
                    <a:pt x="60646" y="103633"/>
                    <a:pt x="61871" y="105631"/>
                    <a:pt x="63792" y="107257"/>
                  </a:cubicBezTo>
                  <a:lnTo>
                    <a:pt x="57082" y="111812"/>
                  </a:lnTo>
                  <a:cubicBezTo>
                    <a:pt x="56579" y="111330"/>
                    <a:pt x="56063" y="110861"/>
                    <a:pt x="55620" y="110351"/>
                  </a:cubicBezTo>
                  <a:lnTo>
                    <a:pt x="54560" y="108687"/>
                  </a:lnTo>
                  <a:lnTo>
                    <a:pt x="54070" y="107851"/>
                  </a:lnTo>
                  <a:cubicBezTo>
                    <a:pt x="53922" y="107566"/>
                    <a:pt x="53846" y="107239"/>
                    <a:pt x="53737" y="106934"/>
                  </a:cubicBezTo>
                  <a:lnTo>
                    <a:pt x="53194" y="105111"/>
                  </a:lnTo>
                  <a:lnTo>
                    <a:pt x="60091" y="101333"/>
                  </a:lnTo>
                  <a:close/>
                  <a:moveTo>
                    <a:pt x="165385" y="109097"/>
                  </a:moveTo>
                  <a:lnTo>
                    <a:pt x="166628" y="110576"/>
                  </a:lnTo>
                  <a:cubicBezTo>
                    <a:pt x="165729" y="111098"/>
                    <a:pt x="164825" y="111617"/>
                    <a:pt x="163908" y="112119"/>
                  </a:cubicBezTo>
                  <a:cubicBezTo>
                    <a:pt x="162863" y="111966"/>
                    <a:pt x="161842" y="111806"/>
                    <a:pt x="160841" y="111637"/>
                  </a:cubicBezTo>
                  <a:cubicBezTo>
                    <a:pt x="162367" y="110803"/>
                    <a:pt x="163900" y="109979"/>
                    <a:pt x="165385" y="109097"/>
                  </a:cubicBezTo>
                  <a:close/>
                  <a:moveTo>
                    <a:pt x="57534" y="85912"/>
                  </a:moveTo>
                  <a:lnTo>
                    <a:pt x="57534" y="85912"/>
                  </a:lnTo>
                  <a:cubicBezTo>
                    <a:pt x="57292" y="86263"/>
                    <a:pt x="57054" y="86615"/>
                    <a:pt x="56826" y="86965"/>
                  </a:cubicBezTo>
                  <a:cubicBezTo>
                    <a:pt x="53830" y="91597"/>
                    <a:pt x="51889" y="96008"/>
                    <a:pt x="51138" y="99997"/>
                  </a:cubicBezTo>
                  <a:lnTo>
                    <a:pt x="59935" y="95850"/>
                  </a:lnTo>
                  <a:lnTo>
                    <a:pt x="59935" y="95850"/>
                  </a:lnTo>
                  <a:cubicBezTo>
                    <a:pt x="59705" y="97381"/>
                    <a:pt x="59682" y="98831"/>
                    <a:pt x="59873" y="100187"/>
                  </a:cubicBezTo>
                  <a:lnTo>
                    <a:pt x="50882" y="104996"/>
                  </a:lnTo>
                  <a:cubicBezTo>
                    <a:pt x="50903" y="105191"/>
                    <a:pt x="50930" y="105383"/>
                    <a:pt x="50958" y="105575"/>
                  </a:cubicBezTo>
                  <a:lnTo>
                    <a:pt x="48775" y="106770"/>
                  </a:lnTo>
                  <a:lnTo>
                    <a:pt x="48769" y="106699"/>
                  </a:lnTo>
                  <a:lnTo>
                    <a:pt x="44142" y="109207"/>
                  </a:lnTo>
                  <a:lnTo>
                    <a:pt x="44149" y="109302"/>
                  </a:lnTo>
                  <a:lnTo>
                    <a:pt x="43139" y="109855"/>
                  </a:lnTo>
                  <a:cubicBezTo>
                    <a:pt x="42925" y="107647"/>
                    <a:pt x="43138" y="105263"/>
                    <a:pt x="43775" y="102741"/>
                  </a:cubicBezTo>
                  <a:lnTo>
                    <a:pt x="43775" y="102741"/>
                  </a:lnTo>
                  <a:lnTo>
                    <a:pt x="42737" y="103221"/>
                  </a:lnTo>
                  <a:cubicBezTo>
                    <a:pt x="42603" y="103833"/>
                    <a:pt x="42440" y="104461"/>
                    <a:pt x="42328" y="105069"/>
                  </a:cubicBezTo>
                  <a:cubicBezTo>
                    <a:pt x="41379" y="105771"/>
                    <a:pt x="40427" y="106484"/>
                    <a:pt x="39471" y="107207"/>
                  </a:cubicBezTo>
                  <a:cubicBezTo>
                    <a:pt x="39410" y="107679"/>
                    <a:pt x="39293" y="108181"/>
                    <a:pt x="39279" y="108633"/>
                  </a:cubicBezTo>
                  <a:cubicBezTo>
                    <a:pt x="40186" y="108431"/>
                    <a:pt x="41097" y="108221"/>
                    <a:pt x="42010" y="108001"/>
                  </a:cubicBezTo>
                  <a:lnTo>
                    <a:pt x="42010" y="108001"/>
                  </a:lnTo>
                  <a:cubicBezTo>
                    <a:pt x="41935" y="108857"/>
                    <a:pt x="42001" y="109647"/>
                    <a:pt x="42057" y="110447"/>
                  </a:cubicBezTo>
                  <a:lnTo>
                    <a:pt x="41312" y="110855"/>
                  </a:lnTo>
                  <a:cubicBezTo>
                    <a:pt x="41280" y="110102"/>
                    <a:pt x="41189" y="109385"/>
                    <a:pt x="41267" y="108585"/>
                  </a:cubicBezTo>
                  <a:lnTo>
                    <a:pt x="41267" y="108585"/>
                  </a:lnTo>
                  <a:cubicBezTo>
                    <a:pt x="40354" y="108804"/>
                    <a:pt x="39443" y="109015"/>
                    <a:pt x="38535" y="109216"/>
                  </a:cubicBezTo>
                  <a:cubicBezTo>
                    <a:pt x="38548" y="108622"/>
                    <a:pt x="38696" y="107965"/>
                    <a:pt x="38783" y="107342"/>
                  </a:cubicBezTo>
                  <a:cubicBezTo>
                    <a:pt x="39742" y="106617"/>
                    <a:pt x="40686" y="105909"/>
                    <a:pt x="41645" y="105203"/>
                  </a:cubicBezTo>
                  <a:lnTo>
                    <a:pt x="42027" y="103549"/>
                  </a:lnTo>
                  <a:lnTo>
                    <a:pt x="38300" y="105273"/>
                  </a:lnTo>
                  <a:cubicBezTo>
                    <a:pt x="37548" y="108003"/>
                    <a:pt x="37249" y="110590"/>
                    <a:pt x="37406" y="112993"/>
                  </a:cubicBezTo>
                  <a:lnTo>
                    <a:pt x="36512" y="113483"/>
                  </a:lnTo>
                  <a:cubicBezTo>
                    <a:pt x="36365" y="111048"/>
                    <a:pt x="36678" y="108428"/>
                    <a:pt x="37449" y="105664"/>
                  </a:cubicBezTo>
                  <a:cubicBezTo>
                    <a:pt x="38838" y="100667"/>
                    <a:pt x="41675" y="95198"/>
                    <a:pt x="45740" y="89539"/>
                  </a:cubicBezTo>
                  <a:lnTo>
                    <a:pt x="46460" y="89317"/>
                  </a:lnTo>
                  <a:lnTo>
                    <a:pt x="46460" y="89317"/>
                  </a:lnTo>
                  <a:cubicBezTo>
                    <a:pt x="42449" y="94919"/>
                    <a:pt x="39656" y="100329"/>
                    <a:pt x="38301" y="105270"/>
                  </a:cubicBezTo>
                  <a:lnTo>
                    <a:pt x="42028" y="103546"/>
                  </a:lnTo>
                  <a:lnTo>
                    <a:pt x="42087" y="103294"/>
                  </a:lnTo>
                  <a:lnTo>
                    <a:pt x="42087" y="103294"/>
                  </a:lnTo>
                  <a:cubicBezTo>
                    <a:pt x="41258" y="103430"/>
                    <a:pt x="40474" y="103540"/>
                    <a:pt x="39673" y="103651"/>
                  </a:cubicBezTo>
                  <a:cubicBezTo>
                    <a:pt x="39902" y="102984"/>
                    <a:pt x="40054" y="102355"/>
                    <a:pt x="40347" y="101668"/>
                  </a:cubicBezTo>
                  <a:cubicBezTo>
                    <a:pt x="41337" y="100993"/>
                    <a:pt x="42322" y="100329"/>
                    <a:pt x="43301" y="99675"/>
                  </a:cubicBezTo>
                  <a:cubicBezTo>
                    <a:pt x="43626" y="98747"/>
                    <a:pt x="44132" y="97752"/>
                    <a:pt x="44551" y="96798"/>
                  </a:cubicBezTo>
                  <a:lnTo>
                    <a:pt x="44551" y="96798"/>
                  </a:lnTo>
                  <a:cubicBezTo>
                    <a:pt x="43834" y="96847"/>
                    <a:pt x="43173" y="96866"/>
                    <a:pt x="42491" y="96887"/>
                  </a:cubicBezTo>
                  <a:cubicBezTo>
                    <a:pt x="42874" y="96189"/>
                    <a:pt x="43186" y="95521"/>
                    <a:pt x="43620" y="94810"/>
                  </a:cubicBezTo>
                  <a:cubicBezTo>
                    <a:pt x="44618" y="94201"/>
                    <a:pt x="45610" y="93603"/>
                    <a:pt x="46595" y="93015"/>
                  </a:cubicBezTo>
                  <a:cubicBezTo>
                    <a:pt x="47135" y="92044"/>
                    <a:pt x="47830" y="91025"/>
                    <a:pt x="48459" y="90035"/>
                  </a:cubicBezTo>
                  <a:cubicBezTo>
                    <a:pt x="47859" y="89999"/>
                    <a:pt x="47317" y="89936"/>
                    <a:pt x="46763" y="89872"/>
                  </a:cubicBezTo>
                  <a:cubicBezTo>
                    <a:pt x="46963" y="89594"/>
                    <a:pt x="47155" y="89319"/>
                    <a:pt x="47349" y="89044"/>
                  </a:cubicBezTo>
                  <a:lnTo>
                    <a:pt x="47952" y="88859"/>
                  </a:lnTo>
                  <a:lnTo>
                    <a:pt x="47546" y="89431"/>
                  </a:lnTo>
                  <a:cubicBezTo>
                    <a:pt x="48099" y="89496"/>
                    <a:pt x="48656" y="89553"/>
                    <a:pt x="49229" y="89597"/>
                  </a:cubicBezTo>
                  <a:cubicBezTo>
                    <a:pt x="48502" y="90738"/>
                    <a:pt x="47718" y="91906"/>
                    <a:pt x="47097" y="93025"/>
                  </a:cubicBezTo>
                  <a:cubicBezTo>
                    <a:pt x="46111" y="93614"/>
                    <a:pt x="45118" y="94213"/>
                    <a:pt x="44118" y="94823"/>
                  </a:cubicBezTo>
                  <a:cubicBezTo>
                    <a:pt x="43810" y="95353"/>
                    <a:pt x="43560" y="95865"/>
                    <a:pt x="43277" y="96391"/>
                  </a:cubicBezTo>
                  <a:cubicBezTo>
                    <a:pt x="43953" y="96372"/>
                    <a:pt x="44635" y="96344"/>
                    <a:pt x="45325" y="96305"/>
                  </a:cubicBezTo>
                  <a:lnTo>
                    <a:pt x="45325" y="96305"/>
                  </a:lnTo>
                  <a:cubicBezTo>
                    <a:pt x="44831" y="97406"/>
                    <a:pt x="44275" y="98541"/>
                    <a:pt x="43901" y="99609"/>
                  </a:cubicBezTo>
                  <a:cubicBezTo>
                    <a:pt x="42921" y="100263"/>
                    <a:pt x="41936" y="100928"/>
                    <a:pt x="40945" y="101603"/>
                  </a:cubicBezTo>
                  <a:cubicBezTo>
                    <a:pt x="40742" y="102118"/>
                    <a:pt x="40617" y="102601"/>
                    <a:pt x="40447" y="103104"/>
                  </a:cubicBezTo>
                  <a:cubicBezTo>
                    <a:pt x="41243" y="102993"/>
                    <a:pt x="42046" y="102873"/>
                    <a:pt x="42852" y="102745"/>
                  </a:cubicBezTo>
                  <a:lnTo>
                    <a:pt x="42852" y="102745"/>
                  </a:lnTo>
                  <a:cubicBezTo>
                    <a:pt x="42799" y="102909"/>
                    <a:pt x="42777" y="103060"/>
                    <a:pt x="42737" y="103219"/>
                  </a:cubicBezTo>
                  <a:lnTo>
                    <a:pt x="43775" y="102738"/>
                  </a:lnTo>
                  <a:cubicBezTo>
                    <a:pt x="44929" y="98156"/>
                    <a:pt x="47440" y="93118"/>
                    <a:pt x="51109" y="87888"/>
                  </a:cubicBezTo>
                  <a:lnTo>
                    <a:pt x="56663" y="86180"/>
                  </a:lnTo>
                  <a:lnTo>
                    <a:pt x="57534" y="85912"/>
                  </a:lnTo>
                  <a:close/>
                  <a:moveTo>
                    <a:pt x="180126" y="100112"/>
                  </a:moveTo>
                  <a:lnTo>
                    <a:pt x="188549" y="105897"/>
                  </a:lnTo>
                  <a:lnTo>
                    <a:pt x="184769" y="108361"/>
                  </a:lnTo>
                  <a:cubicBezTo>
                    <a:pt x="183500" y="109180"/>
                    <a:pt x="182185" y="109965"/>
                    <a:pt x="180892" y="110769"/>
                  </a:cubicBezTo>
                  <a:lnTo>
                    <a:pt x="176987" y="113173"/>
                  </a:lnTo>
                  <a:lnTo>
                    <a:pt x="172987" y="115502"/>
                  </a:lnTo>
                  <a:lnTo>
                    <a:pt x="172002" y="114387"/>
                  </a:lnTo>
                  <a:lnTo>
                    <a:pt x="168809" y="110771"/>
                  </a:lnTo>
                  <a:cubicBezTo>
                    <a:pt x="169239" y="110521"/>
                    <a:pt x="169670" y="110271"/>
                    <a:pt x="170102" y="110022"/>
                  </a:cubicBezTo>
                  <a:cubicBezTo>
                    <a:pt x="172350" y="108747"/>
                    <a:pt x="174512" y="107391"/>
                    <a:pt x="176692" y="106060"/>
                  </a:cubicBezTo>
                  <a:cubicBezTo>
                    <a:pt x="176905" y="104691"/>
                    <a:pt x="177053" y="103347"/>
                    <a:pt x="177153" y="102033"/>
                  </a:cubicBezTo>
                  <a:lnTo>
                    <a:pt x="180126" y="100112"/>
                  </a:lnTo>
                  <a:close/>
                  <a:moveTo>
                    <a:pt x="45380" y="89651"/>
                  </a:moveTo>
                  <a:lnTo>
                    <a:pt x="45380" y="89651"/>
                  </a:lnTo>
                  <a:cubicBezTo>
                    <a:pt x="41288" y="95338"/>
                    <a:pt x="38427" y="100837"/>
                    <a:pt x="37023" y="105863"/>
                  </a:cubicBezTo>
                  <a:cubicBezTo>
                    <a:pt x="36241" y="108642"/>
                    <a:pt x="35920" y="111278"/>
                    <a:pt x="36062" y="113729"/>
                  </a:cubicBezTo>
                  <a:lnTo>
                    <a:pt x="35691" y="113933"/>
                  </a:lnTo>
                  <a:cubicBezTo>
                    <a:pt x="35625" y="112685"/>
                    <a:pt x="35671" y="111395"/>
                    <a:pt x="35815" y="110073"/>
                  </a:cubicBezTo>
                  <a:cubicBezTo>
                    <a:pt x="36376" y="106167"/>
                    <a:pt x="37754" y="101982"/>
                    <a:pt x="40175" y="97527"/>
                  </a:cubicBezTo>
                  <a:lnTo>
                    <a:pt x="40175" y="97527"/>
                  </a:lnTo>
                  <a:lnTo>
                    <a:pt x="37865" y="98415"/>
                  </a:lnTo>
                  <a:cubicBezTo>
                    <a:pt x="35338" y="103006"/>
                    <a:pt x="33871" y="107327"/>
                    <a:pt x="33244" y="111363"/>
                  </a:cubicBezTo>
                  <a:cubicBezTo>
                    <a:pt x="33077" y="112736"/>
                    <a:pt x="33014" y="114075"/>
                    <a:pt x="33063" y="115371"/>
                  </a:cubicBezTo>
                  <a:lnTo>
                    <a:pt x="31906" y="116005"/>
                  </a:lnTo>
                  <a:cubicBezTo>
                    <a:pt x="31864" y="114688"/>
                    <a:pt x="31936" y="113326"/>
                    <a:pt x="32114" y="111932"/>
                  </a:cubicBezTo>
                  <a:cubicBezTo>
                    <a:pt x="32769" y="107836"/>
                    <a:pt x="34275" y="103456"/>
                    <a:pt x="36851" y="98803"/>
                  </a:cubicBezTo>
                  <a:cubicBezTo>
                    <a:pt x="38275" y="96161"/>
                    <a:pt x="40031" y="93437"/>
                    <a:pt x="42058" y="90673"/>
                  </a:cubicBezTo>
                  <a:lnTo>
                    <a:pt x="42980" y="90389"/>
                  </a:lnTo>
                  <a:lnTo>
                    <a:pt x="42980" y="90389"/>
                  </a:lnTo>
                  <a:cubicBezTo>
                    <a:pt x="40985" y="93119"/>
                    <a:pt x="39260" y="95807"/>
                    <a:pt x="37865" y="98414"/>
                  </a:cubicBezTo>
                  <a:lnTo>
                    <a:pt x="40175" y="97527"/>
                  </a:lnTo>
                  <a:lnTo>
                    <a:pt x="40175" y="97527"/>
                  </a:lnTo>
                  <a:cubicBezTo>
                    <a:pt x="40175" y="97527"/>
                    <a:pt x="40175" y="97527"/>
                    <a:pt x="40175" y="97527"/>
                  </a:cubicBezTo>
                  <a:cubicBezTo>
                    <a:pt x="41507" y="95000"/>
                    <a:pt x="43163" y="92392"/>
                    <a:pt x="45082" y="89743"/>
                  </a:cubicBezTo>
                  <a:lnTo>
                    <a:pt x="45380" y="89651"/>
                  </a:lnTo>
                  <a:close/>
                  <a:moveTo>
                    <a:pt x="106722" y="108344"/>
                  </a:moveTo>
                  <a:lnTo>
                    <a:pt x="104322" y="113482"/>
                  </a:lnTo>
                  <a:cubicBezTo>
                    <a:pt x="96178" y="115722"/>
                    <a:pt x="88738" y="116860"/>
                    <a:pt x="82083" y="117343"/>
                  </a:cubicBezTo>
                  <a:cubicBezTo>
                    <a:pt x="80486" y="117414"/>
                    <a:pt x="78912" y="117471"/>
                    <a:pt x="77361" y="117512"/>
                  </a:cubicBezTo>
                  <a:cubicBezTo>
                    <a:pt x="77264" y="117513"/>
                    <a:pt x="77168" y="117514"/>
                    <a:pt x="77072" y="117514"/>
                  </a:cubicBezTo>
                  <a:cubicBezTo>
                    <a:pt x="75670" y="117514"/>
                    <a:pt x="74393" y="117390"/>
                    <a:pt x="73076" y="117321"/>
                  </a:cubicBezTo>
                  <a:lnTo>
                    <a:pt x="71021" y="117175"/>
                  </a:lnTo>
                  <a:cubicBezTo>
                    <a:pt x="70354" y="117114"/>
                    <a:pt x="69767" y="116978"/>
                    <a:pt x="69145" y="116877"/>
                  </a:cubicBezTo>
                  <a:cubicBezTo>
                    <a:pt x="67932" y="116656"/>
                    <a:pt x="66731" y="116433"/>
                    <a:pt x="65582" y="116177"/>
                  </a:cubicBezTo>
                  <a:lnTo>
                    <a:pt x="71761" y="110966"/>
                  </a:lnTo>
                  <a:cubicBezTo>
                    <a:pt x="74587" y="111640"/>
                    <a:pt x="77927" y="112000"/>
                    <a:pt x="81799" y="112000"/>
                  </a:cubicBezTo>
                  <a:cubicBezTo>
                    <a:pt x="81866" y="112000"/>
                    <a:pt x="81933" y="111999"/>
                    <a:pt x="82000" y="111999"/>
                  </a:cubicBezTo>
                  <a:lnTo>
                    <a:pt x="81999" y="111998"/>
                  </a:lnTo>
                  <a:cubicBezTo>
                    <a:pt x="89509" y="111974"/>
                    <a:pt x="97927" y="110667"/>
                    <a:pt x="106722" y="108344"/>
                  </a:cubicBezTo>
                  <a:close/>
                  <a:moveTo>
                    <a:pt x="22518" y="109185"/>
                  </a:moveTo>
                  <a:cubicBezTo>
                    <a:pt x="22357" y="109539"/>
                    <a:pt x="22198" y="109893"/>
                    <a:pt x="22046" y="110244"/>
                  </a:cubicBezTo>
                  <a:cubicBezTo>
                    <a:pt x="21694" y="111151"/>
                    <a:pt x="21320" y="112073"/>
                    <a:pt x="20988" y="112983"/>
                  </a:cubicBezTo>
                  <a:cubicBezTo>
                    <a:pt x="22181" y="112805"/>
                    <a:pt x="23385" y="112609"/>
                    <a:pt x="24602" y="112395"/>
                  </a:cubicBezTo>
                  <a:lnTo>
                    <a:pt x="24602" y="112395"/>
                  </a:lnTo>
                  <a:cubicBezTo>
                    <a:pt x="24522" y="112660"/>
                    <a:pt x="24444" y="112923"/>
                    <a:pt x="24368" y="113186"/>
                  </a:cubicBezTo>
                  <a:lnTo>
                    <a:pt x="12686" y="118758"/>
                  </a:lnTo>
                  <a:cubicBezTo>
                    <a:pt x="13384" y="116649"/>
                    <a:pt x="14215" y="114510"/>
                    <a:pt x="15264" y="112309"/>
                  </a:cubicBezTo>
                  <a:lnTo>
                    <a:pt x="16936" y="111589"/>
                  </a:lnTo>
                  <a:lnTo>
                    <a:pt x="22518" y="109185"/>
                  </a:lnTo>
                  <a:close/>
                  <a:moveTo>
                    <a:pt x="40777" y="91066"/>
                  </a:moveTo>
                  <a:lnTo>
                    <a:pt x="40777" y="91066"/>
                  </a:lnTo>
                  <a:cubicBezTo>
                    <a:pt x="38703" y="93881"/>
                    <a:pt x="36904" y="96655"/>
                    <a:pt x="35441" y="99346"/>
                  </a:cubicBezTo>
                  <a:cubicBezTo>
                    <a:pt x="32798" y="104082"/>
                    <a:pt x="31235" y="108547"/>
                    <a:pt x="30539" y="112724"/>
                  </a:cubicBezTo>
                  <a:cubicBezTo>
                    <a:pt x="30346" y="114150"/>
                    <a:pt x="30261" y="115541"/>
                    <a:pt x="30293" y="116889"/>
                  </a:cubicBezTo>
                  <a:lnTo>
                    <a:pt x="24326" y="120156"/>
                  </a:lnTo>
                  <a:cubicBezTo>
                    <a:pt x="24327" y="119837"/>
                    <a:pt x="24335" y="119517"/>
                    <a:pt x="24349" y="119194"/>
                  </a:cubicBezTo>
                  <a:cubicBezTo>
                    <a:pt x="25763" y="118064"/>
                    <a:pt x="27174" y="116951"/>
                    <a:pt x="28581" y="115857"/>
                  </a:cubicBezTo>
                  <a:cubicBezTo>
                    <a:pt x="28696" y="114975"/>
                    <a:pt x="28749" y="114132"/>
                    <a:pt x="28909" y="113243"/>
                  </a:cubicBezTo>
                  <a:cubicBezTo>
                    <a:pt x="29114" y="112338"/>
                    <a:pt x="29212" y="111493"/>
                    <a:pt x="29499" y="110562"/>
                  </a:cubicBezTo>
                  <a:lnTo>
                    <a:pt x="29499" y="110562"/>
                  </a:lnTo>
                  <a:cubicBezTo>
                    <a:pt x="28275" y="110803"/>
                    <a:pt x="27045" y="111035"/>
                    <a:pt x="25833" y="111244"/>
                  </a:cubicBezTo>
                  <a:cubicBezTo>
                    <a:pt x="25941" y="110891"/>
                    <a:pt x="26053" y="110538"/>
                    <a:pt x="26177" y="110179"/>
                  </a:cubicBezTo>
                  <a:lnTo>
                    <a:pt x="26751" y="108638"/>
                  </a:lnTo>
                  <a:lnTo>
                    <a:pt x="27035" y="107875"/>
                  </a:lnTo>
                  <a:lnTo>
                    <a:pt x="27384" y="107090"/>
                  </a:lnTo>
                  <a:lnTo>
                    <a:pt x="27619" y="106558"/>
                  </a:lnTo>
                  <a:cubicBezTo>
                    <a:pt x="27846" y="106006"/>
                    <a:pt x="28110" y="105443"/>
                    <a:pt x="28389" y="104874"/>
                  </a:cubicBezTo>
                  <a:cubicBezTo>
                    <a:pt x="29863" y="103925"/>
                    <a:pt x="31339" y="102988"/>
                    <a:pt x="32788" y="102078"/>
                  </a:cubicBezTo>
                  <a:lnTo>
                    <a:pt x="33319" y="101015"/>
                  </a:lnTo>
                  <a:lnTo>
                    <a:pt x="33925" y="99929"/>
                  </a:lnTo>
                  <a:lnTo>
                    <a:pt x="32459" y="100492"/>
                  </a:lnTo>
                  <a:cubicBezTo>
                    <a:pt x="32148" y="101056"/>
                    <a:pt x="31795" y="101637"/>
                    <a:pt x="31538" y="102184"/>
                  </a:cubicBezTo>
                  <a:cubicBezTo>
                    <a:pt x="30667" y="102730"/>
                    <a:pt x="29789" y="103285"/>
                    <a:pt x="28905" y="103850"/>
                  </a:cubicBezTo>
                  <a:cubicBezTo>
                    <a:pt x="29168" y="103337"/>
                    <a:pt x="29435" y="102824"/>
                    <a:pt x="29698" y="102316"/>
                  </a:cubicBezTo>
                  <a:lnTo>
                    <a:pt x="30000" y="101786"/>
                  </a:lnTo>
                  <a:cubicBezTo>
                    <a:pt x="30672" y="100561"/>
                    <a:pt x="31413" y="99318"/>
                    <a:pt x="32212" y="98064"/>
                  </a:cubicBezTo>
                  <a:cubicBezTo>
                    <a:pt x="32544" y="98068"/>
                    <a:pt x="32877" y="98070"/>
                    <a:pt x="33211" y="98070"/>
                  </a:cubicBezTo>
                  <a:cubicBezTo>
                    <a:pt x="33433" y="98070"/>
                    <a:pt x="33656" y="98069"/>
                    <a:pt x="33878" y="98067"/>
                  </a:cubicBezTo>
                  <a:lnTo>
                    <a:pt x="33878" y="98067"/>
                  </a:lnTo>
                  <a:cubicBezTo>
                    <a:pt x="33345" y="98894"/>
                    <a:pt x="32907" y="99689"/>
                    <a:pt x="32458" y="100492"/>
                  </a:cubicBezTo>
                  <a:lnTo>
                    <a:pt x="33925" y="99929"/>
                  </a:lnTo>
                  <a:lnTo>
                    <a:pt x="34721" y="98500"/>
                  </a:lnTo>
                  <a:lnTo>
                    <a:pt x="35619" y="97047"/>
                  </a:lnTo>
                  <a:lnTo>
                    <a:pt x="35619" y="97047"/>
                  </a:lnTo>
                  <a:cubicBezTo>
                    <a:pt x="35301" y="97051"/>
                    <a:pt x="34985" y="97053"/>
                    <a:pt x="34670" y="97053"/>
                  </a:cubicBezTo>
                  <a:cubicBezTo>
                    <a:pt x="34128" y="97053"/>
                    <a:pt x="33591" y="97047"/>
                    <a:pt x="33059" y="97034"/>
                  </a:cubicBezTo>
                  <a:cubicBezTo>
                    <a:pt x="33000" y="97033"/>
                    <a:pt x="32944" y="97029"/>
                    <a:pt x="32885" y="97027"/>
                  </a:cubicBezTo>
                  <a:cubicBezTo>
                    <a:pt x="33858" y="95554"/>
                    <a:pt x="34909" y="94068"/>
                    <a:pt x="36036" y="92569"/>
                  </a:cubicBezTo>
                  <a:cubicBezTo>
                    <a:pt x="36050" y="92550"/>
                    <a:pt x="36064" y="92531"/>
                    <a:pt x="36078" y="92512"/>
                  </a:cubicBezTo>
                  <a:lnTo>
                    <a:pt x="40777" y="91066"/>
                  </a:lnTo>
                  <a:close/>
                  <a:moveTo>
                    <a:pt x="154336" y="112168"/>
                  </a:moveTo>
                  <a:cubicBezTo>
                    <a:pt x="155247" y="112387"/>
                    <a:pt x="156172" y="112587"/>
                    <a:pt x="157111" y="112775"/>
                  </a:cubicBezTo>
                  <a:cubicBezTo>
                    <a:pt x="156274" y="113226"/>
                    <a:pt x="155433" y="113670"/>
                    <a:pt x="154581" y="114098"/>
                  </a:cubicBezTo>
                  <a:lnTo>
                    <a:pt x="153300" y="114759"/>
                  </a:lnTo>
                  <a:cubicBezTo>
                    <a:pt x="149278" y="116830"/>
                    <a:pt x="145224" y="118817"/>
                    <a:pt x="141139" y="120721"/>
                  </a:cubicBezTo>
                  <a:cubicBezTo>
                    <a:pt x="141633" y="119815"/>
                    <a:pt x="142109" y="118920"/>
                    <a:pt x="142568" y="118037"/>
                  </a:cubicBezTo>
                  <a:cubicBezTo>
                    <a:pt x="144543" y="117095"/>
                    <a:pt x="146508" y="116123"/>
                    <a:pt x="148479" y="115167"/>
                  </a:cubicBezTo>
                  <a:cubicBezTo>
                    <a:pt x="150448" y="114202"/>
                    <a:pt x="152383" y="113165"/>
                    <a:pt x="154336" y="112168"/>
                  </a:cubicBezTo>
                  <a:close/>
                  <a:moveTo>
                    <a:pt x="167452" y="111557"/>
                  </a:moveTo>
                  <a:lnTo>
                    <a:pt x="169990" y="114577"/>
                  </a:lnTo>
                  <a:cubicBezTo>
                    <a:pt x="168101" y="115702"/>
                    <a:pt x="166145" y="116743"/>
                    <a:pt x="164207" y="117811"/>
                  </a:cubicBezTo>
                  <a:cubicBezTo>
                    <a:pt x="162267" y="118879"/>
                    <a:pt x="160328" y="119952"/>
                    <a:pt x="158346" y="120952"/>
                  </a:cubicBezTo>
                  <a:lnTo>
                    <a:pt x="154993" y="114774"/>
                  </a:lnTo>
                  <a:cubicBezTo>
                    <a:pt x="156117" y="114208"/>
                    <a:pt x="157225" y="113614"/>
                    <a:pt x="158329" y="113012"/>
                  </a:cubicBezTo>
                  <a:cubicBezTo>
                    <a:pt x="159947" y="113316"/>
                    <a:pt x="161616" y="113590"/>
                    <a:pt x="163355" y="113860"/>
                  </a:cubicBezTo>
                  <a:cubicBezTo>
                    <a:pt x="164742" y="113118"/>
                    <a:pt x="166100" y="112340"/>
                    <a:pt x="167452" y="111557"/>
                  </a:cubicBezTo>
                  <a:close/>
                  <a:moveTo>
                    <a:pt x="23257" y="120070"/>
                  </a:moveTo>
                  <a:lnTo>
                    <a:pt x="23257" y="120070"/>
                  </a:lnTo>
                  <a:cubicBezTo>
                    <a:pt x="23250" y="120296"/>
                    <a:pt x="23245" y="120523"/>
                    <a:pt x="23243" y="120748"/>
                  </a:cubicBezTo>
                  <a:lnTo>
                    <a:pt x="20700" y="122140"/>
                  </a:lnTo>
                  <a:cubicBezTo>
                    <a:pt x="21556" y="121442"/>
                    <a:pt x="22408" y="120751"/>
                    <a:pt x="23257" y="120070"/>
                  </a:cubicBezTo>
                  <a:close/>
                  <a:moveTo>
                    <a:pt x="23248" y="121513"/>
                  </a:moveTo>
                  <a:cubicBezTo>
                    <a:pt x="23251" y="121702"/>
                    <a:pt x="23256" y="121891"/>
                    <a:pt x="23262" y="122078"/>
                  </a:cubicBezTo>
                  <a:lnTo>
                    <a:pt x="20668" y="123524"/>
                  </a:lnTo>
                  <a:cubicBezTo>
                    <a:pt x="20657" y="123330"/>
                    <a:pt x="20646" y="123137"/>
                    <a:pt x="20640" y="122941"/>
                  </a:cubicBezTo>
                  <a:lnTo>
                    <a:pt x="23248" y="121513"/>
                  </a:lnTo>
                  <a:close/>
                  <a:moveTo>
                    <a:pt x="23290" y="122564"/>
                  </a:moveTo>
                  <a:lnTo>
                    <a:pt x="23342" y="123507"/>
                  </a:lnTo>
                  <a:lnTo>
                    <a:pt x="23497" y="124402"/>
                  </a:lnTo>
                  <a:cubicBezTo>
                    <a:pt x="23552" y="124656"/>
                    <a:pt x="23588" y="124921"/>
                    <a:pt x="23628" y="125186"/>
                  </a:cubicBezTo>
                  <a:cubicBezTo>
                    <a:pt x="22714" y="125479"/>
                    <a:pt x="21802" y="125765"/>
                    <a:pt x="20892" y="126045"/>
                  </a:cubicBezTo>
                  <a:cubicBezTo>
                    <a:pt x="20787" y="125426"/>
                    <a:pt x="20696" y="124805"/>
                    <a:pt x="20693" y="124138"/>
                  </a:cubicBezTo>
                  <a:cubicBezTo>
                    <a:pt x="20692" y="124100"/>
                    <a:pt x="20690" y="124063"/>
                    <a:pt x="20689" y="124025"/>
                  </a:cubicBezTo>
                  <a:lnTo>
                    <a:pt x="23290" y="122564"/>
                  </a:lnTo>
                  <a:close/>
                  <a:moveTo>
                    <a:pt x="137915" y="123063"/>
                  </a:moveTo>
                  <a:cubicBezTo>
                    <a:pt x="137371" y="124001"/>
                    <a:pt x="136807" y="124945"/>
                    <a:pt x="136226" y="125895"/>
                  </a:cubicBezTo>
                  <a:lnTo>
                    <a:pt x="132356" y="127552"/>
                  </a:lnTo>
                  <a:lnTo>
                    <a:pt x="132198" y="125541"/>
                  </a:lnTo>
                  <a:cubicBezTo>
                    <a:pt x="134105" y="124742"/>
                    <a:pt x="136010" y="123917"/>
                    <a:pt x="137914" y="123064"/>
                  </a:cubicBezTo>
                  <a:lnTo>
                    <a:pt x="137915" y="123063"/>
                  </a:lnTo>
                  <a:close/>
                  <a:moveTo>
                    <a:pt x="24104" y="114217"/>
                  </a:moveTo>
                  <a:lnTo>
                    <a:pt x="24104" y="114217"/>
                  </a:lnTo>
                  <a:cubicBezTo>
                    <a:pt x="23681" y="115827"/>
                    <a:pt x="23414" y="117474"/>
                    <a:pt x="23303" y="119136"/>
                  </a:cubicBezTo>
                  <a:lnTo>
                    <a:pt x="23303" y="119135"/>
                  </a:lnTo>
                  <a:cubicBezTo>
                    <a:pt x="21870" y="120274"/>
                    <a:pt x="20444" y="121425"/>
                    <a:pt x="18985" y="122613"/>
                  </a:cubicBezTo>
                  <a:cubicBezTo>
                    <a:pt x="18967" y="122777"/>
                    <a:pt x="18957" y="122939"/>
                    <a:pt x="18950" y="123099"/>
                  </a:cubicBezTo>
                  <a:lnTo>
                    <a:pt x="7020" y="129632"/>
                  </a:lnTo>
                  <a:cubicBezTo>
                    <a:pt x="7252" y="126950"/>
                    <a:pt x="7785" y="124303"/>
                    <a:pt x="8611" y="121741"/>
                  </a:cubicBezTo>
                  <a:lnTo>
                    <a:pt x="24104" y="114217"/>
                  </a:lnTo>
                  <a:close/>
                  <a:moveTo>
                    <a:pt x="116398" y="105436"/>
                  </a:moveTo>
                  <a:lnTo>
                    <a:pt x="115119" y="110249"/>
                  </a:lnTo>
                  <a:cubicBezTo>
                    <a:pt x="116036" y="109972"/>
                    <a:pt x="116975" y="109607"/>
                    <a:pt x="117909" y="109267"/>
                  </a:cubicBezTo>
                  <a:lnTo>
                    <a:pt x="117909" y="109267"/>
                  </a:lnTo>
                  <a:lnTo>
                    <a:pt x="117302" y="112424"/>
                  </a:lnTo>
                  <a:lnTo>
                    <a:pt x="116711" y="112632"/>
                  </a:lnTo>
                  <a:lnTo>
                    <a:pt x="115944" y="116136"/>
                  </a:lnTo>
                  <a:lnTo>
                    <a:pt x="115944" y="116136"/>
                  </a:lnTo>
                  <a:lnTo>
                    <a:pt x="116636" y="115892"/>
                  </a:lnTo>
                  <a:lnTo>
                    <a:pt x="116488" y="116663"/>
                  </a:lnTo>
                  <a:cubicBezTo>
                    <a:pt x="110482" y="118772"/>
                    <a:pt x="104600" y="120545"/>
                    <a:pt x="98947" y="121952"/>
                  </a:cubicBezTo>
                  <a:cubicBezTo>
                    <a:pt x="93259" y="123358"/>
                    <a:pt x="87847" y="124361"/>
                    <a:pt x="82783" y="124993"/>
                  </a:cubicBezTo>
                  <a:cubicBezTo>
                    <a:pt x="78552" y="125519"/>
                    <a:pt x="74582" y="125775"/>
                    <a:pt x="70902" y="125775"/>
                  </a:cubicBezTo>
                  <a:cubicBezTo>
                    <a:pt x="70250" y="125775"/>
                    <a:pt x="69607" y="125767"/>
                    <a:pt x="68974" y="125751"/>
                  </a:cubicBezTo>
                  <a:cubicBezTo>
                    <a:pt x="64886" y="125608"/>
                    <a:pt x="61211" y="125129"/>
                    <a:pt x="58008" y="124316"/>
                  </a:cubicBezTo>
                  <a:lnTo>
                    <a:pt x="57010" y="125184"/>
                  </a:lnTo>
                  <a:lnTo>
                    <a:pt x="58189" y="125495"/>
                  </a:lnTo>
                  <a:lnTo>
                    <a:pt x="59463" y="125733"/>
                  </a:lnTo>
                  <a:cubicBezTo>
                    <a:pt x="58996" y="126571"/>
                    <a:pt x="58538" y="127414"/>
                    <a:pt x="58090" y="128265"/>
                  </a:cubicBezTo>
                  <a:cubicBezTo>
                    <a:pt x="58749" y="128416"/>
                    <a:pt x="59500" y="128481"/>
                    <a:pt x="60221" y="128580"/>
                  </a:cubicBezTo>
                  <a:cubicBezTo>
                    <a:pt x="61458" y="127847"/>
                    <a:pt x="62681" y="127114"/>
                    <a:pt x="63889" y="126380"/>
                  </a:cubicBezTo>
                  <a:cubicBezTo>
                    <a:pt x="64659" y="126496"/>
                    <a:pt x="65545" y="126501"/>
                    <a:pt x="66376" y="126565"/>
                  </a:cubicBezTo>
                  <a:cubicBezTo>
                    <a:pt x="67160" y="126606"/>
                    <a:pt x="67919" y="126676"/>
                    <a:pt x="68747" y="126676"/>
                  </a:cubicBezTo>
                  <a:cubicBezTo>
                    <a:pt x="68822" y="126676"/>
                    <a:pt x="68898" y="126675"/>
                    <a:pt x="68975" y="126674"/>
                  </a:cubicBezTo>
                  <a:lnTo>
                    <a:pt x="68975" y="126674"/>
                  </a:lnTo>
                  <a:cubicBezTo>
                    <a:pt x="68700" y="127476"/>
                    <a:pt x="68439" y="128284"/>
                    <a:pt x="68192" y="129096"/>
                  </a:cubicBezTo>
                  <a:cubicBezTo>
                    <a:pt x="68637" y="129101"/>
                    <a:pt x="69078" y="129110"/>
                    <a:pt x="69529" y="129110"/>
                  </a:cubicBezTo>
                  <a:cubicBezTo>
                    <a:pt x="69935" y="129110"/>
                    <a:pt x="70349" y="129102"/>
                    <a:pt x="70778" y="129079"/>
                  </a:cubicBezTo>
                  <a:cubicBezTo>
                    <a:pt x="71999" y="128248"/>
                    <a:pt x="73203" y="127418"/>
                    <a:pt x="74388" y="126592"/>
                  </a:cubicBezTo>
                  <a:cubicBezTo>
                    <a:pt x="75345" y="126560"/>
                    <a:pt x="76322" y="126512"/>
                    <a:pt x="77346" y="126408"/>
                  </a:cubicBezTo>
                  <a:lnTo>
                    <a:pt x="80408" y="126138"/>
                  </a:lnTo>
                  <a:lnTo>
                    <a:pt x="80408" y="126138"/>
                  </a:lnTo>
                  <a:cubicBezTo>
                    <a:pt x="80344" y="126880"/>
                    <a:pt x="80297" y="127624"/>
                    <a:pt x="80268" y="128371"/>
                  </a:cubicBezTo>
                  <a:cubicBezTo>
                    <a:pt x="81268" y="128243"/>
                    <a:pt x="82252" y="128143"/>
                    <a:pt x="83277" y="127989"/>
                  </a:cubicBezTo>
                  <a:cubicBezTo>
                    <a:pt x="84436" y="127077"/>
                    <a:pt x="85573" y="126170"/>
                    <a:pt x="86690" y="125269"/>
                  </a:cubicBezTo>
                  <a:cubicBezTo>
                    <a:pt x="88902" y="124943"/>
                    <a:pt x="91229" y="124453"/>
                    <a:pt x="93550" y="123995"/>
                  </a:cubicBezTo>
                  <a:cubicBezTo>
                    <a:pt x="93704" y="124673"/>
                    <a:pt x="93901" y="125312"/>
                    <a:pt x="94107" y="125971"/>
                  </a:cubicBezTo>
                  <a:lnTo>
                    <a:pt x="97469" y="125202"/>
                  </a:lnTo>
                  <a:cubicBezTo>
                    <a:pt x="98516" y="124238"/>
                    <a:pt x="99540" y="123277"/>
                    <a:pt x="100538" y="122328"/>
                  </a:cubicBezTo>
                  <a:cubicBezTo>
                    <a:pt x="101773" y="121995"/>
                    <a:pt x="102993" y="121701"/>
                    <a:pt x="104246" y="121334"/>
                  </a:cubicBezTo>
                  <a:lnTo>
                    <a:pt x="108024" y="120226"/>
                  </a:lnTo>
                  <a:cubicBezTo>
                    <a:pt x="108417" y="120802"/>
                    <a:pt x="108848" y="121332"/>
                    <a:pt x="109300" y="121874"/>
                  </a:cubicBezTo>
                  <a:lnTo>
                    <a:pt x="112912" y="120714"/>
                  </a:lnTo>
                  <a:cubicBezTo>
                    <a:pt x="113797" y="119744"/>
                    <a:pt x="114665" y="118749"/>
                    <a:pt x="115503" y="117786"/>
                  </a:cubicBezTo>
                  <a:lnTo>
                    <a:pt x="116328" y="117496"/>
                  </a:lnTo>
                  <a:lnTo>
                    <a:pt x="116219" y="118067"/>
                  </a:lnTo>
                  <a:lnTo>
                    <a:pt x="115931" y="118168"/>
                  </a:lnTo>
                  <a:cubicBezTo>
                    <a:pt x="115088" y="119140"/>
                    <a:pt x="114218" y="120125"/>
                    <a:pt x="113322" y="121122"/>
                  </a:cubicBezTo>
                  <a:lnTo>
                    <a:pt x="108557" y="122655"/>
                  </a:lnTo>
                  <a:cubicBezTo>
                    <a:pt x="108104" y="122121"/>
                    <a:pt x="107686" y="121552"/>
                    <a:pt x="107292" y="120980"/>
                  </a:cubicBezTo>
                  <a:cubicBezTo>
                    <a:pt x="105093" y="121630"/>
                    <a:pt x="102902" y="122277"/>
                    <a:pt x="100766" y="122811"/>
                  </a:cubicBezTo>
                  <a:cubicBezTo>
                    <a:pt x="99764" y="123764"/>
                    <a:pt x="98739" y="124727"/>
                    <a:pt x="97689" y="125697"/>
                  </a:cubicBezTo>
                  <a:cubicBezTo>
                    <a:pt x="96185" y="126070"/>
                    <a:pt x="94716" y="126385"/>
                    <a:pt x="93236" y="126730"/>
                  </a:cubicBezTo>
                  <a:cubicBezTo>
                    <a:pt x="93028" y="126075"/>
                    <a:pt x="92844" y="125413"/>
                    <a:pt x="92698" y="124722"/>
                  </a:cubicBezTo>
                  <a:cubicBezTo>
                    <a:pt x="90684" y="125116"/>
                    <a:pt x="88654" y="125549"/>
                    <a:pt x="86729" y="125832"/>
                  </a:cubicBezTo>
                  <a:cubicBezTo>
                    <a:pt x="85610" y="126736"/>
                    <a:pt x="84469" y="127646"/>
                    <a:pt x="83306" y="128561"/>
                  </a:cubicBezTo>
                  <a:cubicBezTo>
                    <a:pt x="81935" y="128791"/>
                    <a:pt x="80654" y="128902"/>
                    <a:pt x="79334" y="129076"/>
                  </a:cubicBezTo>
                  <a:cubicBezTo>
                    <a:pt x="79369" y="128321"/>
                    <a:pt x="79408" y="127588"/>
                    <a:pt x="79490" y="126823"/>
                  </a:cubicBezTo>
                  <a:lnTo>
                    <a:pt x="79490" y="126823"/>
                  </a:lnTo>
                  <a:cubicBezTo>
                    <a:pt x="77735" y="126949"/>
                    <a:pt x="75905" y="127179"/>
                    <a:pt x="74248" y="127213"/>
                  </a:cubicBezTo>
                  <a:cubicBezTo>
                    <a:pt x="73060" y="128043"/>
                    <a:pt x="71854" y="128875"/>
                    <a:pt x="70629" y="129709"/>
                  </a:cubicBezTo>
                  <a:cubicBezTo>
                    <a:pt x="70032" y="129740"/>
                    <a:pt x="69455" y="129751"/>
                    <a:pt x="68888" y="129751"/>
                  </a:cubicBezTo>
                  <a:cubicBezTo>
                    <a:pt x="68321" y="129751"/>
                    <a:pt x="67765" y="129740"/>
                    <a:pt x="67210" y="129731"/>
                  </a:cubicBezTo>
                  <a:cubicBezTo>
                    <a:pt x="67464" y="128916"/>
                    <a:pt x="67731" y="128106"/>
                    <a:pt x="68012" y="127301"/>
                  </a:cubicBezTo>
                  <a:cubicBezTo>
                    <a:pt x="66488" y="127254"/>
                    <a:pt x="65025" y="127152"/>
                    <a:pt x="63587" y="127038"/>
                  </a:cubicBezTo>
                  <a:cubicBezTo>
                    <a:pt x="62376" y="127774"/>
                    <a:pt x="61151" y="128510"/>
                    <a:pt x="59910" y="129245"/>
                  </a:cubicBezTo>
                  <a:cubicBezTo>
                    <a:pt x="58955" y="129119"/>
                    <a:pt x="57982" y="129017"/>
                    <a:pt x="57116" y="128819"/>
                  </a:cubicBezTo>
                  <a:cubicBezTo>
                    <a:pt x="57567" y="127966"/>
                    <a:pt x="58027" y="127120"/>
                    <a:pt x="58497" y="126281"/>
                  </a:cubicBezTo>
                  <a:cubicBezTo>
                    <a:pt x="57722" y="126156"/>
                    <a:pt x="57017" y="125970"/>
                    <a:pt x="56326" y="125778"/>
                  </a:cubicBezTo>
                  <a:lnTo>
                    <a:pt x="52823" y="128823"/>
                  </a:lnTo>
                  <a:lnTo>
                    <a:pt x="52820" y="128822"/>
                  </a:lnTo>
                  <a:lnTo>
                    <a:pt x="56323" y="125777"/>
                  </a:lnTo>
                  <a:lnTo>
                    <a:pt x="56002" y="125691"/>
                  </a:lnTo>
                  <a:cubicBezTo>
                    <a:pt x="54784" y="126349"/>
                    <a:pt x="53555" y="127004"/>
                    <a:pt x="52313" y="127656"/>
                  </a:cubicBezTo>
                  <a:cubicBezTo>
                    <a:pt x="51548" y="127409"/>
                    <a:pt x="50837" y="127120"/>
                    <a:pt x="50105" y="126855"/>
                  </a:cubicBezTo>
                  <a:cubicBezTo>
                    <a:pt x="50682" y="126008"/>
                    <a:pt x="51278" y="125161"/>
                    <a:pt x="51910" y="124296"/>
                  </a:cubicBezTo>
                  <a:cubicBezTo>
                    <a:pt x="50977" y="123856"/>
                    <a:pt x="50008" y="123452"/>
                    <a:pt x="49213" y="122925"/>
                  </a:cubicBezTo>
                  <a:cubicBezTo>
                    <a:pt x="48039" y="123472"/>
                    <a:pt x="46858" y="124015"/>
                    <a:pt x="45669" y="124551"/>
                  </a:cubicBezTo>
                  <a:cubicBezTo>
                    <a:pt x="45090" y="124203"/>
                    <a:pt x="44634" y="123769"/>
                    <a:pt x="44118" y="123386"/>
                  </a:cubicBezTo>
                  <a:cubicBezTo>
                    <a:pt x="44850" y="122535"/>
                    <a:pt x="45548" y="121720"/>
                    <a:pt x="46318" y="120867"/>
                  </a:cubicBezTo>
                  <a:cubicBezTo>
                    <a:pt x="45715" y="120252"/>
                    <a:pt x="45032" y="119699"/>
                    <a:pt x="44554" y="119018"/>
                  </a:cubicBezTo>
                  <a:cubicBezTo>
                    <a:pt x="43449" y="119452"/>
                    <a:pt x="42340" y="119879"/>
                    <a:pt x="41229" y="120300"/>
                  </a:cubicBezTo>
                  <a:cubicBezTo>
                    <a:pt x="40848" y="119858"/>
                    <a:pt x="40627" y="119320"/>
                    <a:pt x="40324" y="118838"/>
                  </a:cubicBezTo>
                  <a:cubicBezTo>
                    <a:pt x="41160" y="118018"/>
                    <a:pt x="41973" y="117221"/>
                    <a:pt x="42829" y="116410"/>
                  </a:cubicBezTo>
                  <a:cubicBezTo>
                    <a:pt x="42531" y="115659"/>
                    <a:pt x="42134" y="114975"/>
                    <a:pt x="41952" y="114174"/>
                  </a:cubicBezTo>
                  <a:cubicBezTo>
                    <a:pt x="40935" y="114497"/>
                    <a:pt x="39919" y="114813"/>
                    <a:pt x="38902" y="115122"/>
                  </a:cubicBezTo>
                  <a:cubicBezTo>
                    <a:pt x="38727" y="114592"/>
                    <a:pt x="38697" y="113984"/>
                    <a:pt x="38599" y="113420"/>
                  </a:cubicBezTo>
                  <a:cubicBezTo>
                    <a:pt x="38947" y="113123"/>
                    <a:pt x="39292" y="112829"/>
                    <a:pt x="39637" y="112536"/>
                  </a:cubicBezTo>
                  <a:lnTo>
                    <a:pt x="41117" y="111725"/>
                  </a:lnTo>
                  <a:lnTo>
                    <a:pt x="41117" y="111725"/>
                  </a:lnTo>
                  <a:cubicBezTo>
                    <a:pt x="40537" y="112216"/>
                    <a:pt x="39957" y="112710"/>
                    <a:pt x="39375" y="113208"/>
                  </a:cubicBezTo>
                  <a:cubicBezTo>
                    <a:pt x="39453" y="113635"/>
                    <a:pt x="39477" y="114094"/>
                    <a:pt x="39602" y="114499"/>
                  </a:cubicBezTo>
                  <a:cubicBezTo>
                    <a:pt x="40617" y="114192"/>
                    <a:pt x="41632" y="113876"/>
                    <a:pt x="42648" y="113551"/>
                  </a:cubicBezTo>
                  <a:cubicBezTo>
                    <a:pt x="42867" y="114467"/>
                    <a:pt x="43296" y="115268"/>
                    <a:pt x="43668" y="116114"/>
                  </a:cubicBezTo>
                  <a:cubicBezTo>
                    <a:pt x="42838" y="116911"/>
                    <a:pt x="42008" y="117717"/>
                    <a:pt x="41179" y="118536"/>
                  </a:cubicBezTo>
                  <a:cubicBezTo>
                    <a:pt x="41407" y="118903"/>
                    <a:pt x="41592" y="119301"/>
                    <a:pt x="41860" y="119648"/>
                  </a:cubicBezTo>
                  <a:cubicBezTo>
                    <a:pt x="42970" y="119229"/>
                    <a:pt x="44078" y="118801"/>
                    <a:pt x="45182" y="118367"/>
                  </a:cubicBezTo>
                  <a:cubicBezTo>
                    <a:pt x="45737" y="119146"/>
                    <a:pt x="46508" y="119793"/>
                    <a:pt x="47216" y="120492"/>
                  </a:cubicBezTo>
                  <a:cubicBezTo>
                    <a:pt x="46489" y="121317"/>
                    <a:pt x="45764" y="122151"/>
                    <a:pt x="45043" y="122994"/>
                  </a:cubicBezTo>
                  <a:cubicBezTo>
                    <a:pt x="45430" y="123288"/>
                    <a:pt x="45796" y="123602"/>
                    <a:pt x="46209" y="123882"/>
                  </a:cubicBezTo>
                  <a:cubicBezTo>
                    <a:pt x="47395" y="123347"/>
                    <a:pt x="48574" y="122806"/>
                    <a:pt x="49747" y="122259"/>
                  </a:cubicBezTo>
                  <a:cubicBezTo>
                    <a:pt x="50663" y="122861"/>
                    <a:pt x="51767" y="123330"/>
                    <a:pt x="52848" y="123830"/>
                  </a:cubicBezTo>
                  <a:cubicBezTo>
                    <a:pt x="52225" y="124688"/>
                    <a:pt x="51658" y="125513"/>
                    <a:pt x="51071" y="126368"/>
                  </a:cubicBezTo>
                  <a:lnTo>
                    <a:pt x="52741" y="126981"/>
                  </a:lnTo>
                  <a:cubicBezTo>
                    <a:pt x="53964" y="126341"/>
                    <a:pt x="55198" y="125680"/>
                    <a:pt x="56408" y="125025"/>
                  </a:cubicBezTo>
                  <a:lnTo>
                    <a:pt x="57007" y="125183"/>
                  </a:lnTo>
                  <a:lnTo>
                    <a:pt x="58005" y="124316"/>
                  </a:lnTo>
                  <a:cubicBezTo>
                    <a:pt x="49050" y="122112"/>
                    <a:pt x="44157" y="117176"/>
                    <a:pt x="43223" y="110572"/>
                  </a:cubicBezTo>
                  <a:lnTo>
                    <a:pt x="44238" y="110016"/>
                  </a:lnTo>
                  <a:lnTo>
                    <a:pt x="44261" y="110145"/>
                  </a:lnTo>
                  <a:lnTo>
                    <a:pt x="48904" y="107572"/>
                  </a:lnTo>
                  <a:lnTo>
                    <a:pt x="48883" y="107472"/>
                  </a:lnTo>
                  <a:lnTo>
                    <a:pt x="51077" y="106271"/>
                  </a:lnTo>
                  <a:cubicBezTo>
                    <a:pt x="51689" y="109376"/>
                    <a:pt x="53279" y="112067"/>
                    <a:pt x="55933" y="114175"/>
                  </a:cubicBezTo>
                  <a:lnTo>
                    <a:pt x="64749" y="107996"/>
                  </a:lnTo>
                  <a:cubicBezTo>
                    <a:pt x="66237" y="109043"/>
                    <a:pt x="68063" y="109905"/>
                    <a:pt x="70236" y="110557"/>
                  </a:cubicBezTo>
                  <a:lnTo>
                    <a:pt x="61995" y="117263"/>
                  </a:lnTo>
                  <a:cubicBezTo>
                    <a:pt x="62588" y="117468"/>
                    <a:pt x="63170" y="117684"/>
                    <a:pt x="63794" y="117868"/>
                  </a:cubicBezTo>
                  <a:lnTo>
                    <a:pt x="65840" y="118291"/>
                  </a:lnTo>
                  <a:lnTo>
                    <a:pt x="67950" y="118690"/>
                  </a:lnTo>
                  <a:cubicBezTo>
                    <a:pt x="68311" y="118752"/>
                    <a:pt x="68659" y="118826"/>
                    <a:pt x="69038" y="118872"/>
                  </a:cubicBezTo>
                  <a:lnTo>
                    <a:pt x="70221" y="118967"/>
                  </a:lnTo>
                  <a:cubicBezTo>
                    <a:pt x="71814" y="119090"/>
                    <a:pt x="73444" y="119193"/>
                    <a:pt x="75109" y="119276"/>
                  </a:cubicBezTo>
                  <a:cubicBezTo>
                    <a:pt x="76898" y="119241"/>
                    <a:pt x="78722" y="119184"/>
                    <a:pt x="80581" y="119107"/>
                  </a:cubicBezTo>
                  <a:cubicBezTo>
                    <a:pt x="88313" y="118618"/>
                    <a:pt x="97214" y="117019"/>
                    <a:pt x="106805" y="114314"/>
                  </a:cubicBezTo>
                  <a:lnTo>
                    <a:pt x="109574" y="107560"/>
                  </a:lnTo>
                  <a:cubicBezTo>
                    <a:pt x="111830" y="106914"/>
                    <a:pt x="114105" y="106206"/>
                    <a:pt x="116398" y="105436"/>
                  </a:cubicBezTo>
                  <a:close/>
                  <a:moveTo>
                    <a:pt x="27795" y="124680"/>
                  </a:moveTo>
                  <a:lnTo>
                    <a:pt x="28106" y="125641"/>
                  </a:lnTo>
                  <a:lnTo>
                    <a:pt x="28532" y="126545"/>
                  </a:lnTo>
                  <a:cubicBezTo>
                    <a:pt x="28742" y="126964"/>
                    <a:pt x="28915" y="127410"/>
                    <a:pt x="29159" y="127813"/>
                  </a:cubicBezTo>
                  <a:cubicBezTo>
                    <a:pt x="28400" y="128559"/>
                    <a:pt x="27641" y="129312"/>
                    <a:pt x="26882" y="130073"/>
                  </a:cubicBezTo>
                  <a:cubicBezTo>
                    <a:pt x="26554" y="129548"/>
                    <a:pt x="26244" y="129015"/>
                    <a:pt x="26020" y="128431"/>
                  </a:cubicBezTo>
                  <a:lnTo>
                    <a:pt x="26019" y="128430"/>
                  </a:lnTo>
                  <a:lnTo>
                    <a:pt x="25481" y="127229"/>
                  </a:lnTo>
                  <a:lnTo>
                    <a:pt x="25095" y="125956"/>
                  </a:lnTo>
                  <a:lnTo>
                    <a:pt x="24999" y="125646"/>
                  </a:lnTo>
                  <a:cubicBezTo>
                    <a:pt x="25930" y="125330"/>
                    <a:pt x="26862" y="125009"/>
                    <a:pt x="27795" y="124680"/>
                  </a:cubicBezTo>
                  <a:close/>
                  <a:moveTo>
                    <a:pt x="129487" y="126686"/>
                  </a:moveTo>
                  <a:lnTo>
                    <a:pt x="129488" y="126687"/>
                  </a:lnTo>
                  <a:lnTo>
                    <a:pt x="129558" y="128728"/>
                  </a:lnTo>
                  <a:cubicBezTo>
                    <a:pt x="128065" y="129334"/>
                    <a:pt x="126571" y="129921"/>
                    <a:pt x="125081" y="130520"/>
                  </a:cubicBezTo>
                  <a:cubicBezTo>
                    <a:pt x="124429" y="130093"/>
                    <a:pt x="123801" y="129649"/>
                    <a:pt x="123190" y="129195"/>
                  </a:cubicBezTo>
                  <a:cubicBezTo>
                    <a:pt x="125283" y="128388"/>
                    <a:pt x="127384" y="127513"/>
                    <a:pt x="129487" y="126686"/>
                  </a:cubicBezTo>
                  <a:close/>
                  <a:moveTo>
                    <a:pt x="118297" y="128160"/>
                  </a:moveTo>
                  <a:cubicBezTo>
                    <a:pt x="118813" y="128627"/>
                    <a:pt x="119349" y="129095"/>
                    <a:pt x="119903" y="129560"/>
                  </a:cubicBezTo>
                  <a:cubicBezTo>
                    <a:pt x="118491" y="130091"/>
                    <a:pt x="117081" y="130616"/>
                    <a:pt x="115681" y="131098"/>
                  </a:cubicBezTo>
                  <a:lnTo>
                    <a:pt x="116075" y="128959"/>
                  </a:lnTo>
                  <a:cubicBezTo>
                    <a:pt x="116814" y="128706"/>
                    <a:pt x="117554" y="128447"/>
                    <a:pt x="118297" y="128160"/>
                  </a:cubicBezTo>
                  <a:close/>
                  <a:moveTo>
                    <a:pt x="18943" y="123871"/>
                  </a:moveTo>
                  <a:cubicBezTo>
                    <a:pt x="18946" y="124072"/>
                    <a:pt x="18953" y="124272"/>
                    <a:pt x="18962" y="124473"/>
                  </a:cubicBezTo>
                  <a:lnTo>
                    <a:pt x="6916" y="131180"/>
                  </a:lnTo>
                  <a:cubicBezTo>
                    <a:pt x="6927" y="130931"/>
                    <a:pt x="6942" y="130683"/>
                    <a:pt x="6959" y="130433"/>
                  </a:cubicBezTo>
                  <a:lnTo>
                    <a:pt x="18943" y="123871"/>
                  </a:lnTo>
                  <a:close/>
                  <a:moveTo>
                    <a:pt x="18978" y="124986"/>
                  </a:moveTo>
                  <a:cubicBezTo>
                    <a:pt x="18979" y="125024"/>
                    <a:pt x="18982" y="125062"/>
                    <a:pt x="18983" y="125100"/>
                  </a:cubicBezTo>
                  <a:cubicBezTo>
                    <a:pt x="18976" y="125947"/>
                    <a:pt x="19125" y="126714"/>
                    <a:pt x="19234" y="127510"/>
                  </a:cubicBezTo>
                  <a:lnTo>
                    <a:pt x="19234" y="127509"/>
                  </a:lnTo>
                  <a:cubicBezTo>
                    <a:pt x="20731" y="127054"/>
                    <a:pt x="22262" y="126562"/>
                    <a:pt x="23807" y="126048"/>
                  </a:cubicBezTo>
                  <a:cubicBezTo>
                    <a:pt x="23821" y="126097"/>
                    <a:pt x="23836" y="126145"/>
                    <a:pt x="23854" y="126193"/>
                  </a:cubicBezTo>
                  <a:lnTo>
                    <a:pt x="14242" y="131956"/>
                  </a:lnTo>
                  <a:cubicBezTo>
                    <a:pt x="14060" y="131329"/>
                    <a:pt x="14056" y="130603"/>
                    <a:pt x="13956" y="129938"/>
                  </a:cubicBezTo>
                  <a:lnTo>
                    <a:pt x="13842" y="128931"/>
                  </a:lnTo>
                  <a:lnTo>
                    <a:pt x="13833" y="127874"/>
                  </a:lnTo>
                  <a:lnTo>
                    <a:pt x="18978" y="124986"/>
                  </a:lnTo>
                  <a:close/>
                  <a:moveTo>
                    <a:pt x="35954" y="114554"/>
                  </a:moveTo>
                  <a:cubicBezTo>
                    <a:pt x="36791" y="123400"/>
                    <a:pt x="44110" y="129569"/>
                    <a:pt x="57331" y="131367"/>
                  </a:cubicBezTo>
                  <a:cubicBezTo>
                    <a:pt x="58633" y="131589"/>
                    <a:pt x="60098" y="131697"/>
                    <a:pt x="61525" y="131801"/>
                  </a:cubicBezTo>
                  <a:cubicBezTo>
                    <a:pt x="61969" y="131834"/>
                    <a:pt x="62413" y="131866"/>
                    <a:pt x="62854" y="131902"/>
                  </a:cubicBezTo>
                  <a:lnTo>
                    <a:pt x="62871" y="131903"/>
                  </a:lnTo>
                  <a:cubicBezTo>
                    <a:pt x="63473" y="131931"/>
                    <a:pt x="64073" y="131939"/>
                    <a:pt x="64675" y="131948"/>
                  </a:cubicBezTo>
                  <a:cubicBezTo>
                    <a:pt x="65083" y="131953"/>
                    <a:pt x="65493" y="131958"/>
                    <a:pt x="65898" y="131971"/>
                  </a:cubicBezTo>
                  <a:lnTo>
                    <a:pt x="66450" y="131983"/>
                  </a:lnTo>
                  <a:cubicBezTo>
                    <a:pt x="66707" y="131990"/>
                    <a:pt x="66964" y="131997"/>
                    <a:pt x="67227" y="131997"/>
                  </a:cubicBezTo>
                  <a:cubicBezTo>
                    <a:pt x="67305" y="131997"/>
                    <a:pt x="67383" y="131996"/>
                    <a:pt x="67462" y="131995"/>
                  </a:cubicBezTo>
                  <a:lnTo>
                    <a:pt x="69079" y="131941"/>
                  </a:lnTo>
                  <a:cubicBezTo>
                    <a:pt x="69489" y="131921"/>
                    <a:pt x="69878" y="131914"/>
                    <a:pt x="70268" y="131906"/>
                  </a:cubicBezTo>
                  <a:cubicBezTo>
                    <a:pt x="70944" y="131892"/>
                    <a:pt x="71644" y="131878"/>
                    <a:pt x="72400" y="131804"/>
                  </a:cubicBezTo>
                  <a:lnTo>
                    <a:pt x="75785" y="131549"/>
                  </a:lnTo>
                  <a:cubicBezTo>
                    <a:pt x="76503" y="131482"/>
                    <a:pt x="77224" y="131395"/>
                    <a:pt x="77945" y="131306"/>
                  </a:cubicBezTo>
                  <a:cubicBezTo>
                    <a:pt x="78422" y="131248"/>
                    <a:pt x="78900" y="131190"/>
                    <a:pt x="79375" y="131138"/>
                  </a:cubicBezTo>
                  <a:cubicBezTo>
                    <a:pt x="80564" y="131024"/>
                    <a:pt x="81833" y="130820"/>
                    <a:pt x="83066" y="130621"/>
                  </a:cubicBezTo>
                  <a:cubicBezTo>
                    <a:pt x="84933" y="130365"/>
                    <a:pt x="86890" y="129988"/>
                    <a:pt x="88793" y="129620"/>
                  </a:cubicBezTo>
                  <a:cubicBezTo>
                    <a:pt x="89465" y="129490"/>
                    <a:pt x="90142" y="129359"/>
                    <a:pt x="90814" y="129235"/>
                  </a:cubicBezTo>
                  <a:cubicBezTo>
                    <a:pt x="91571" y="129061"/>
                    <a:pt x="92267" y="128904"/>
                    <a:pt x="92964" y="128747"/>
                  </a:cubicBezTo>
                  <a:cubicBezTo>
                    <a:pt x="94932" y="128305"/>
                    <a:pt x="96978" y="127845"/>
                    <a:pt x="99073" y="127271"/>
                  </a:cubicBezTo>
                  <a:cubicBezTo>
                    <a:pt x="104759" y="125791"/>
                    <a:pt x="110128" y="124156"/>
                    <a:pt x="115407" y="122295"/>
                  </a:cubicBezTo>
                  <a:lnTo>
                    <a:pt x="115407" y="122295"/>
                  </a:lnTo>
                  <a:lnTo>
                    <a:pt x="115372" y="122477"/>
                  </a:lnTo>
                  <a:cubicBezTo>
                    <a:pt x="105277" y="126017"/>
                    <a:pt x="95587" y="128578"/>
                    <a:pt x="86626" y="130219"/>
                  </a:cubicBezTo>
                  <a:cubicBezTo>
                    <a:pt x="79179" y="131580"/>
                    <a:pt x="72373" y="132190"/>
                    <a:pt x="66260" y="132190"/>
                  </a:cubicBezTo>
                  <a:cubicBezTo>
                    <a:pt x="65126" y="132190"/>
                    <a:pt x="64016" y="132169"/>
                    <a:pt x="62930" y="132128"/>
                  </a:cubicBezTo>
                  <a:cubicBezTo>
                    <a:pt x="56325" y="131762"/>
                    <a:pt x="50697" y="130639"/>
                    <a:pt x="46409" y="128636"/>
                  </a:cubicBezTo>
                  <a:cubicBezTo>
                    <a:pt x="42291" y="126706"/>
                    <a:pt x="39275" y="124103"/>
                    <a:pt x="37569" y="120840"/>
                  </a:cubicBezTo>
                  <a:cubicBezTo>
                    <a:pt x="36521" y="118988"/>
                    <a:pt x="35944" y="116903"/>
                    <a:pt x="35744" y="114669"/>
                  </a:cubicBezTo>
                  <a:lnTo>
                    <a:pt x="35954" y="114554"/>
                  </a:lnTo>
                  <a:close/>
                  <a:moveTo>
                    <a:pt x="24929" y="95941"/>
                  </a:moveTo>
                  <a:cubicBezTo>
                    <a:pt x="24898" y="95983"/>
                    <a:pt x="24865" y="96025"/>
                    <a:pt x="24833" y="96066"/>
                  </a:cubicBezTo>
                  <a:lnTo>
                    <a:pt x="21871" y="96991"/>
                  </a:lnTo>
                  <a:cubicBezTo>
                    <a:pt x="18808" y="100883"/>
                    <a:pt x="16089" y="104757"/>
                    <a:pt x="13868" y="108522"/>
                  </a:cubicBezTo>
                  <a:lnTo>
                    <a:pt x="19719" y="106227"/>
                  </a:lnTo>
                  <a:lnTo>
                    <a:pt x="19719" y="106227"/>
                  </a:lnTo>
                  <a:cubicBezTo>
                    <a:pt x="18845" y="107815"/>
                    <a:pt x="17923" y="109440"/>
                    <a:pt x="17222" y="110990"/>
                  </a:cubicBezTo>
                  <a:lnTo>
                    <a:pt x="14585" y="112114"/>
                  </a:lnTo>
                  <a:cubicBezTo>
                    <a:pt x="13249" y="114776"/>
                    <a:pt x="12302" y="117315"/>
                    <a:pt x="11454" y="119852"/>
                  </a:cubicBezTo>
                  <a:lnTo>
                    <a:pt x="25253" y="113210"/>
                  </a:lnTo>
                  <a:lnTo>
                    <a:pt x="25253" y="113210"/>
                  </a:lnTo>
                  <a:lnTo>
                    <a:pt x="25253" y="113210"/>
                  </a:lnTo>
                  <a:cubicBezTo>
                    <a:pt x="25352" y="112880"/>
                    <a:pt x="25446" y="112552"/>
                    <a:pt x="25541" y="112226"/>
                  </a:cubicBezTo>
                  <a:cubicBezTo>
                    <a:pt x="26274" y="112092"/>
                    <a:pt x="27009" y="111955"/>
                    <a:pt x="27749" y="111809"/>
                  </a:cubicBezTo>
                  <a:lnTo>
                    <a:pt x="27749" y="111809"/>
                  </a:lnTo>
                  <a:cubicBezTo>
                    <a:pt x="27569" y="112565"/>
                    <a:pt x="27431" y="113305"/>
                    <a:pt x="27268" y="114062"/>
                  </a:cubicBezTo>
                  <a:cubicBezTo>
                    <a:pt x="27118" y="114818"/>
                    <a:pt x="27073" y="115526"/>
                    <a:pt x="26970" y="116268"/>
                  </a:cubicBezTo>
                  <a:cubicBezTo>
                    <a:pt x="26102" y="116934"/>
                    <a:pt x="25250" y="117597"/>
                    <a:pt x="24405" y="118264"/>
                  </a:cubicBezTo>
                  <a:cubicBezTo>
                    <a:pt x="24532" y="116634"/>
                    <a:pt x="24814" y="114949"/>
                    <a:pt x="25253" y="113210"/>
                  </a:cubicBezTo>
                  <a:lnTo>
                    <a:pt x="25253" y="113210"/>
                  </a:lnTo>
                  <a:lnTo>
                    <a:pt x="7753" y="121634"/>
                  </a:lnTo>
                  <a:cubicBezTo>
                    <a:pt x="6782" y="124612"/>
                    <a:pt x="6171" y="127478"/>
                    <a:pt x="5922" y="130233"/>
                  </a:cubicBezTo>
                  <a:lnTo>
                    <a:pt x="1737" y="132525"/>
                  </a:lnTo>
                  <a:cubicBezTo>
                    <a:pt x="2964" y="122030"/>
                    <a:pt x="9079" y="110032"/>
                    <a:pt x="18871" y="97805"/>
                  </a:cubicBezTo>
                  <a:lnTo>
                    <a:pt x="24929" y="95941"/>
                  </a:lnTo>
                  <a:close/>
                  <a:moveTo>
                    <a:pt x="113989" y="129675"/>
                  </a:moveTo>
                  <a:lnTo>
                    <a:pt x="113578" y="131820"/>
                  </a:lnTo>
                  <a:cubicBezTo>
                    <a:pt x="111020" y="132719"/>
                    <a:pt x="108499" y="133509"/>
                    <a:pt x="105989" y="134291"/>
                  </a:cubicBezTo>
                  <a:cubicBezTo>
                    <a:pt x="106831" y="133351"/>
                    <a:pt x="107655" y="132421"/>
                    <a:pt x="108458" y="131507"/>
                  </a:cubicBezTo>
                  <a:cubicBezTo>
                    <a:pt x="110281" y="130959"/>
                    <a:pt x="112134" y="130315"/>
                    <a:pt x="113989" y="129675"/>
                  </a:cubicBezTo>
                  <a:close/>
                  <a:moveTo>
                    <a:pt x="33105" y="116114"/>
                  </a:moveTo>
                  <a:cubicBezTo>
                    <a:pt x="33278" y="118436"/>
                    <a:pt x="33839" y="120604"/>
                    <a:pt x="34885" y="122534"/>
                  </a:cubicBezTo>
                  <a:cubicBezTo>
                    <a:pt x="36587" y="125933"/>
                    <a:pt x="39640" y="128658"/>
                    <a:pt x="43837" y="130687"/>
                  </a:cubicBezTo>
                  <a:cubicBezTo>
                    <a:pt x="48213" y="132796"/>
                    <a:pt x="53979" y="134001"/>
                    <a:pt x="60762" y="134415"/>
                  </a:cubicBezTo>
                  <a:cubicBezTo>
                    <a:pt x="62034" y="134470"/>
                    <a:pt x="63339" y="134499"/>
                    <a:pt x="64676" y="134499"/>
                  </a:cubicBezTo>
                  <a:cubicBezTo>
                    <a:pt x="70840" y="134499"/>
                    <a:pt x="77695" y="133894"/>
                    <a:pt x="85189" y="132546"/>
                  </a:cubicBezTo>
                  <a:cubicBezTo>
                    <a:pt x="94461" y="130874"/>
                    <a:pt x="104502" y="128240"/>
                    <a:pt x="114968" y="124583"/>
                  </a:cubicBezTo>
                  <a:lnTo>
                    <a:pt x="114968" y="124583"/>
                  </a:lnTo>
                  <a:lnTo>
                    <a:pt x="114787" y="125520"/>
                  </a:lnTo>
                  <a:cubicBezTo>
                    <a:pt x="104157" y="129229"/>
                    <a:pt x="93960" y="131896"/>
                    <a:pt x="84551" y="133580"/>
                  </a:cubicBezTo>
                  <a:cubicBezTo>
                    <a:pt x="77040" y="134921"/>
                    <a:pt x="70166" y="135524"/>
                    <a:pt x="63982" y="135524"/>
                  </a:cubicBezTo>
                  <a:cubicBezTo>
                    <a:pt x="62551" y="135524"/>
                    <a:pt x="61158" y="135492"/>
                    <a:pt x="59802" y="135429"/>
                  </a:cubicBezTo>
                  <a:cubicBezTo>
                    <a:pt x="52941" y="134992"/>
                    <a:pt x="47114" y="133751"/>
                    <a:pt x="42700" y="131594"/>
                  </a:cubicBezTo>
                  <a:cubicBezTo>
                    <a:pt x="38468" y="129520"/>
                    <a:pt x="35401" y="126740"/>
                    <a:pt x="33701" y="123282"/>
                  </a:cubicBezTo>
                  <a:cubicBezTo>
                    <a:pt x="32658" y="121316"/>
                    <a:pt x="32104" y="119111"/>
                    <a:pt x="31945" y="116750"/>
                  </a:cubicBezTo>
                  <a:lnTo>
                    <a:pt x="33105" y="116114"/>
                  </a:lnTo>
                  <a:close/>
                  <a:moveTo>
                    <a:pt x="26437" y="131906"/>
                  </a:moveTo>
                  <a:cubicBezTo>
                    <a:pt x="27411" y="133268"/>
                    <a:pt x="28583" y="134529"/>
                    <a:pt x="29951" y="135689"/>
                  </a:cubicBezTo>
                  <a:lnTo>
                    <a:pt x="29951" y="135689"/>
                  </a:lnTo>
                  <a:cubicBezTo>
                    <a:pt x="28871" y="136182"/>
                    <a:pt x="27795" y="136665"/>
                    <a:pt x="26735" y="137130"/>
                  </a:cubicBezTo>
                  <a:cubicBezTo>
                    <a:pt x="26257" y="136651"/>
                    <a:pt x="25755" y="136194"/>
                    <a:pt x="25310" y="135702"/>
                  </a:cubicBezTo>
                  <a:lnTo>
                    <a:pt x="24106" y="134167"/>
                  </a:lnTo>
                  <a:cubicBezTo>
                    <a:pt x="24721" y="133518"/>
                    <a:pt x="25343" y="132867"/>
                    <a:pt x="25975" y="132216"/>
                  </a:cubicBezTo>
                  <a:lnTo>
                    <a:pt x="26437" y="131906"/>
                  </a:lnTo>
                  <a:close/>
                  <a:moveTo>
                    <a:pt x="153624" y="115481"/>
                  </a:moveTo>
                  <a:lnTo>
                    <a:pt x="159267" y="126572"/>
                  </a:lnTo>
                  <a:cubicBezTo>
                    <a:pt x="150698" y="130998"/>
                    <a:pt x="141980" y="135118"/>
                    <a:pt x="133237" y="138742"/>
                  </a:cubicBezTo>
                  <a:lnTo>
                    <a:pt x="132460" y="128889"/>
                  </a:lnTo>
                  <a:cubicBezTo>
                    <a:pt x="134233" y="128133"/>
                    <a:pt x="136008" y="127378"/>
                    <a:pt x="137781" y="126601"/>
                  </a:cubicBezTo>
                  <a:cubicBezTo>
                    <a:pt x="138737" y="124999"/>
                    <a:pt x="139642" y="123429"/>
                    <a:pt x="140495" y="121893"/>
                  </a:cubicBezTo>
                  <a:cubicBezTo>
                    <a:pt x="144901" y="119869"/>
                    <a:pt x="149285" y="117720"/>
                    <a:pt x="153624" y="115481"/>
                  </a:cubicBezTo>
                  <a:close/>
                  <a:moveTo>
                    <a:pt x="35267" y="134147"/>
                  </a:moveTo>
                  <a:cubicBezTo>
                    <a:pt x="35877" y="134629"/>
                    <a:pt x="36677" y="134970"/>
                    <a:pt x="37382" y="135392"/>
                  </a:cubicBezTo>
                  <a:cubicBezTo>
                    <a:pt x="38083" y="135825"/>
                    <a:pt x="38926" y="136151"/>
                    <a:pt x="39742" y="136505"/>
                  </a:cubicBezTo>
                  <a:cubicBezTo>
                    <a:pt x="39166" y="137307"/>
                    <a:pt x="38594" y="138114"/>
                    <a:pt x="38026" y="138930"/>
                  </a:cubicBezTo>
                  <a:lnTo>
                    <a:pt x="37787" y="138823"/>
                  </a:lnTo>
                  <a:lnTo>
                    <a:pt x="35628" y="137868"/>
                  </a:lnTo>
                  <a:lnTo>
                    <a:pt x="33712" y="136770"/>
                  </a:lnTo>
                  <a:lnTo>
                    <a:pt x="33246" y="136504"/>
                  </a:lnTo>
                  <a:cubicBezTo>
                    <a:pt x="32837" y="136235"/>
                    <a:pt x="32442" y="135958"/>
                    <a:pt x="32062" y="135672"/>
                  </a:cubicBezTo>
                  <a:cubicBezTo>
                    <a:pt x="33136" y="135166"/>
                    <a:pt x="34205" y="134658"/>
                    <a:pt x="35267" y="134147"/>
                  </a:cubicBezTo>
                  <a:close/>
                  <a:moveTo>
                    <a:pt x="23984" y="126627"/>
                  </a:moveTo>
                  <a:lnTo>
                    <a:pt x="24334" y="127809"/>
                  </a:lnTo>
                  <a:cubicBezTo>
                    <a:pt x="24456" y="128203"/>
                    <a:pt x="24653" y="128554"/>
                    <a:pt x="24809" y="128932"/>
                  </a:cubicBezTo>
                  <a:lnTo>
                    <a:pt x="25307" y="130059"/>
                  </a:lnTo>
                  <a:lnTo>
                    <a:pt x="25912" y="131047"/>
                  </a:lnTo>
                  <a:cubicBezTo>
                    <a:pt x="25822" y="131137"/>
                    <a:pt x="25733" y="131225"/>
                    <a:pt x="25643" y="131316"/>
                  </a:cubicBezTo>
                  <a:lnTo>
                    <a:pt x="13132" y="139579"/>
                  </a:lnTo>
                  <a:lnTo>
                    <a:pt x="12507" y="138327"/>
                  </a:lnTo>
                  <a:lnTo>
                    <a:pt x="12043" y="136997"/>
                  </a:lnTo>
                  <a:cubicBezTo>
                    <a:pt x="11900" y="136552"/>
                    <a:pt x="11716" y="136135"/>
                    <a:pt x="11609" y="135672"/>
                  </a:cubicBezTo>
                  <a:lnTo>
                    <a:pt x="11311" y="134287"/>
                  </a:lnTo>
                  <a:lnTo>
                    <a:pt x="13233" y="133126"/>
                  </a:lnTo>
                  <a:lnTo>
                    <a:pt x="23984" y="126627"/>
                  </a:lnTo>
                  <a:close/>
                  <a:moveTo>
                    <a:pt x="86050" y="137365"/>
                  </a:moveTo>
                  <a:cubicBezTo>
                    <a:pt x="86155" y="138027"/>
                    <a:pt x="86278" y="138687"/>
                    <a:pt x="86414" y="139345"/>
                  </a:cubicBezTo>
                  <a:cubicBezTo>
                    <a:pt x="84963" y="139641"/>
                    <a:pt x="83527" y="139918"/>
                    <a:pt x="82107" y="140175"/>
                  </a:cubicBezTo>
                  <a:lnTo>
                    <a:pt x="82106" y="140176"/>
                  </a:lnTo>
                  <a:lnTo>
                    <a:pt x="82106" y="140176"/>
                  </a:lnTo>
                  <a:cubicBezTo>
                    <a:pt x="81000" y="140367"/>
                    <a:pt x="79875" y="140594"/>
                    <a:pt x="78793" y="140758"/>
                  </a:cubicBezTo>
                  <a:lnTo>
                    <a:pt x="75587" y="141210"/>
                  </a:lnTo>
                  <a:cubicBezTo>
                    <a:pt x="74680" y="141357"/>
                    <a:pt x="73802" y="141465"/>
                    <a:pt x="72935" y="141560"/>
                  </a:cubicBezTo>
                  <a:cubicBezTo>
                    <a:pt x="73994" y="140715"/>
                    <a:pt x="75046" y="139866"/>
                    <a:pt x="76088" y="139010"/>
                  </a:cubicBezTo>
                  <a:cubicBezTo>
                    <a:pt x="77710" y="138770"/>
                    <a:pt x="79323" y="138552"/>
                    <a:pt x="80974" y="138290"/>
                  </a:cubicBezTo>
                  <a:lnTo>
                    <a:pt x="86050" y="137365"/>
                  </a:lnTo>
                  <a:close/>
                  <a:moveTo>
                    <a:pt x="102077" y="136333"/>
                  </a:moveTo>
                  <a:lnTo>
                    <a:pt x="101919" y="136785"/>
                  </a:lnTo>
                  <a:cubicBezTo>
                    <a:pt x="101202" y="137545"/>
                    <a:pt x="100472" y="138309"/>
                    <a:pt x="99731" y="139079"/>
                  </a:cubicBezTo>
                  <a:cubicBezTo>
                    <a:pt x="96235" y="140096"/>
                    <a:pt x="92850" y="140892"/>
                    <a:pt x="89475" y="141721"/>
                  </a:cubicBezTo>
                  <a:cubicBezTo>
                    <a:pt x="89263" y="141049"/>
                    <a:pt x="89067" y="140377"/>
                    <a:pt x="88889" y="139705"/>
                  </a:cubicBezTo>
                  <a:cubicBezTo>
                    <a:pt x="93162" y="138768"/>
                    <a:pt x="97555" y="137670"/>
                    <a:pt x="102077" y="136333"/>
                  </a:cubicBezTo>
                  <a:close/>
                  <a:moveTo>
                    <a:pt x="51974" y="139550"/>
                  </a:moveTo>
                  <a:lnTo>
                    <a:pt x="55568" y="139897"/>
                  </a:lnTo>
                  <a:lnTo>
                    <a:pt x="58263" y="140001"/>
                  </a:lnTo>
                  <a:cubicBezTo>
                    <a:pt x="57976" y="140774"/>
                    <a:pt x="57694" y="141555"/>
                    <a:pt x="57422" y="142337"/>
                  </a:cubicBezTo>
                  <a:cubicBezTo>
                    <a:pt x="54296" y="142261"/>
                    <a:pt x="51325" y="142059"/>
                    <a:pt x="48600" y="141664"/>
                  </a:cubicBezTo>
                  <a:cubicBezTo>
                    <a:pt x="49726" y="140968"/>
                    <a:pt x="50851" y="140263"/>
                    <a:pt x="51974" y="139550"/>
                  </a:cubicBezTo>
                  <a:close/>
                  <a:moveTo>
                    <a:pt x="30323" y="117637"/>
                  </a:moveTo>
                  <a:cubicBezTo>
                    <a:pt x="30463" y="120052"/>
                    <a:pt x="31007" y="122310"/>
                    <a:pt x="32048" y="124325"/>
                  </a:cubicBezTo>
                  <a:cubicBezTo>
                    <a:pt x="33741" y="127870"/>
                    <a:pt x="36829" y="130726"/>
                    <a:pt x="41108" y="132864"/>
                  </a:cubicBezTo>
                  <a:cubicBezTo>
                    <a:pt x="45573" y="135090"/>
                    <a:pt x="51483" y="136381"/>
                    <a:pt x="58454" y="136851"/>
                  </a:cubicBezTo>
                  <a:cubicBezTo>
                    <a:pt x="59931" y="136925"/>
                    <a:pt x="61452" y="136963"/>
                    <a:pt x="63017" y="136963"/>
                  </a:cubicBezTo>
                  <a:cubicBezTo>
                    <a:pt x="69227" y="136963"/>
                    <a:pt x="76123" y="136363"/>
                    <a:pt x="83653" y="135032"/>
                  </a:cubicBezTo>
                  <a:cubicBezTo>
                    <a:pt x="93256" y="133331"/>
                    <a:pt x="103672" y="130619"/>
                    <a:pt x="114534" y="126838"/>
                  </a:cubicBezTo>
                  <a:lnTo>
                    <a:pt x="114534" y="126838"/>
                  </a:lnTo>
                  <a:lnTo>
                    <a:pt x="114259" y="128271"/>
                  </a:lnTo>
                  <a:lnTo>
                    <a:pt x="111076" y="129366"/>
                  </a:lnTo>
                  <a:lnTo>
                    <a:pt x="107697" y="130430"/>
                  </a:lnTo>
                  <a:cubicBezTo>
                    <a:pt x="106456" y="131842"/>
                    <a:pt x="105171" y="133275"/>
                    <a:pt x="103842" y="134728"/>
                  </a:cubicBezTo>
                  <a:cubicBezTo>
                    <a:pt x="103744" y="134834"/>
                    <a:pt x="103643" y="134941"/>
                    <a:pt x="103544" y="135049"/>
                  </a:cubicBezTo>
                  <a:lnTo>
                    <a:pt x="102449" y="135355"/>
                  </a:lnTo>
                  <a:cubicBezTo>
                    <a:pt x="97720" y="136756"/>
                    <a:pt x="93127" y="137909"/>
                    <a:pt x="88674" y="138871"/>
                  </a:cubicBezTo>
                  <a:cubicBezTo>
                    <a:pt x="88402" y="137780"/>
                    <a:pt x="88170" y="136693"/>
                    <a:pt x="87980" y="135607"/>
                  </a:cubicBezTo>
                  <a:cubicBezTo>
                    <a:pt x="85927" y="136039"/>
                    <a:pt x="83944" y="136365"/>
                    <a:pt x="81940" y="136746"/>
                  </a:cubicBezTo>
                  <a:cubicBezTo>
                    <a:pt x="79992" y="137054"/>
                    <a:pt x="78077" y="137325"/>
                    <a:pt x="76166" y="137604"/>
                  </a:cubicBezTo>
                  <a:cubicBezTo>
                    <a:pt x="74466" y="138980"/>
                    <a:pt x="72724" y="140367"/>
                    <a:pt x="70940" y="141763"/>
                  </a:cubicBezTo>
                  <a:cubicBezTo>
                    <a:pt x="70427" y="141813"/>
                    <a:pt x="69913" y="141864"/>
                    <a:pt x="69398" y="141921"/>
                  </a:cubicBezTo>
                  <a:lnTo>
                    <a:pt x="68366" y="142026"/>
                  </a:lnTo>
                  <a:cubicBezTo>
                    <a:pt x="65941" y="142159"/>
                    <a:pt x="63472" y="142367"/>
                    <a:pt x="61196" y="142367"/>
                  </a:cubicBezTo>
                  <a:cubicBezTo>
                    <a:pt x="61024" y="142367"/>
                    <a:pt x="60852" y="142366"/>
                    <a:pt x="60682" y="142363"/>
                  </a:cubicBezTo>
                  <a:lnTo>
                    <a:pt x="59783" y="142372"/>
                  </a:lnTo>
                  <a:cubicBezTo>
                    <a:pt x="59566" y="142371"/>
                    <a:pt x="59351" y="142369"/>
                    <a:pt x="59136" y="142367"/>
                  </a:cubicBezTo>
                  <a:cubicBezTo>
                    <a:pt x="59528" y="141091"/>
                    <a:pt x="59951" y="139819"/>
                    <a:pt x="60441" y="138512"/>
                  </a:cubicBezTo>
                  <a:lnTo>
                    <a:pt x="56993" y="138393"/>
                  </a:lnTo>
                  <a:lnTo>
                    <a:pt x="52733" y="137991"/>
                  </a:lnTo>
                  <a:cubicBezTo>
                    <a:pt x="50905" y="139140"/>
                    <a:pt x="49049" y="140287"/>
                    <a:pt x="47164" y="141433"/>
                  </a:cubicBezTo>
                  <a:cubicBezTo>
                    <a:pt x="46749" y="141360"/>
                    <a:pt x="46339" y="141283"/>
                    <a:pt x="45939" y="141199"/>
                  </a:cubicBezTo>
                  <a:cubicBezTo>
                    <a:pt x="44503" y="140964"/>
                    <a:pt x="43260" y="140563"/>
                    <a:pt x="41922" y="140265"/>
                  </a:cubicBezTo>
                  <a:cubicBezTo>
                    <a:pt x="40965" y="139976"/>
                    <a:pt x="40047" y="139661"/>
                    <a:pt x="39138" y="139346"/>
                  </a:cubicBezTo>
                  <a:cubicBezTo>
                    <a:pt x="40026" y="138017"/>
                    <a:pt x="40936" y="136696"/>
                    <a:pt x="41903" y="135352"/>
                  </a:cubicBezTo>
                  <a:cubicBezTo>
                    <a:pt x="40940" y="134925"/>
                    <a:pt x="39897" y="134572"/>
                    <a:pt x="39061" y="134061"/>
                  </a:cubicBezTo>
                  <a:cubicBezTo>
                    <a:pt x="38193" y="133587"/>
                    <a:pt x="37302" y="133141"/>
                    <a:pt x="36574" y="132578"/>
                  </a:cubicBezTo>
                  <a:cubicBezTo>
                    <a:pt x="34832" y="133417"/>
                    <a:pt x="33061" y="134256"/>
                    <a:pt x="31294" y="135073"/>
                  </a:cubicBezTo>
                  <a:cubicBezTo>
                    <a:pt x="29719" y="133790"/>
                    <a:pt x="28403" y="132371"/>
                    <a:pt x="27348" y="130812"/>
                  </a:cubicBezTo>
                  <a:cubicBezTo>
                    <a:pt x="28606" y="129534"/>
                    <a:pt x="29876" y="128267"/>
                    <a:pt x="31123" y="127036"/>
                  </a:cubicBezTo>
                  <a:cubicBezTo>
                    <a:pt x="30759" y="126553"/>
                    <a:pt x="30535" y="125985"/>
                    <a:pt x="30264" y="125452"/>
                  </a:cubicBezTo>
                  <a:cubicBezTo>
                    <a:pt x="29882" y="124765"/>
                    <a:pt x="29636" y="123999"/>
                    <a:pt x="29390" y="123243"/>
                  </a:cubicBezTo>
                  <a:cubicBezTo>
                    <a:pt x="27826" y="123798"/>
                    <a:pt x="26295" y="124316"/>
                    <a:pt x="24779" y="124812"/>
                  </a:cubicBezTo>
                  <a:cubicBezTo>
                    <a:pt x="24716" y="124460"/>
                    <a:pt x="24673" y="124098"/>
                    <a:pt x="24598" y="123757"/>
                  </a:cubicBezTo>
                  <a:lnTo>
                    <a:pt x="24439" y="122872"/>
                  </a:lnTo>
                  <a:lnTo>
                    <a:pt x="24382" y="121938"/>
                  </a:lnTo>
                  <a:lnTo>
                    <a:pt x="24353" y="121484"/>
                  </a:lnTo>
                  <a:cubicBezTo>
                    <a:pt x="24344" y="121296"/>
                    <a:pt x="24337" y="121107"/>
                    <a:pt x="24332" y="120918"/>
                  </a:cubicBezTo>
                  <a:lnTo>
                    <a:pt x="30323" y="117637"/>
                  </a:lnTo>
                  <a:close/>
                  <a:moveTo>
                    <a:pt x="45680" y="142276"/>
                  </a:moveTo>
                  <a:cubicBezTo>
                    <a:pt x="45703" y="142280"/>
                    <a:pt x="45727" y="142284"/>
                    <a:pt x="45751" y="142289"/>
                  </a:cubicBezTo>
                  <a:cubicBezTo>
                    <a:pt x="45674" y="142335"/>
                    <a:pt x="45598" y="142381"/>
                    <a:pt x="45522" y="142427"/>
                  </a:cubicBezTo>
                  <a:lnTo>
                    <a:pt x="45680" y="142276"/>
                  </a:lnTo>
                  <a:close/>
                  <a:moveTo>
                    <a:pt x="129605" y="130088"/>
                  </a:moveTo>
                  <a:lnTo>
                    <a:pt x="129834" y="136758"/>
                  </a:lnTo>
                  <a:cubicBezTo>
                    <a:pt x="127022" y="137856"/>
                    <a:pt x="124215" y="139019"/>
                    <a:pt x="121421" y="140051"/>
                  </a:cubicBezTo>
                  <a:cubicBezTo>
                    <a:pt x="118773" y="140998"/>
                    <a:pt x="116120" y="142032"/>
                    <a:pt x="113499" y="142905"/>
                  </a:cubicBezTo>
                  <a:lnTo>
                    <a:pt x="115511" y="132020"/>
                  </a:lnTo>
                  <a:cubicBezTo>
                    <a:pt x="117203" y="131444"/>
                    <a:pt x="118911" y="130790"/>
                    <a:pt x="120619" y="130152"/>
                  </a:cubicBezTo>
                  <a:cubicBezTo>
                    <a:pt x="121583" y="130937"/>
                    <a:pt x="122599" y="131710"/>
                    <a:pt x="123673" y="132457"/>
                  </a:cubicBezTo>
                  <a:cubicBezTo>
                    <a:pt x="125647" y="131667"/>
                    <a:pt x="127625" y="130890"/>
                    <a:pt x="129605" y="130088"/>
                  </a:cubicBezTo>
                  <a:close/>
                  <a:moveTo>
                    <a:pt x="58895" y="143370"/>
                  </a:moveTo>
                  <a:lnTo>
                    <a:pt x="58803" y="143477"/>
                  </a:lnTo>
                  <a:cubicBezTo>
                    <a:pt x="58814" y="143442"/>
                    <a:pt x="58824" y="143406"/>
                    <a:pt x="58835" y="143370"/>
                  </a:cubicBezTo>
                  <a:close/>
                  <a:moveTo>
                    <a:pt x="38457" y="140376"/>
                  </a:moveTo>
                  <a:lnTo>
                    <a:pt x="40554" y="141102"/>
                  </a:lnTo>
                  <a:lnTo>
                    <a:pt x="44199" y="142021"/>
                  </a:lnTo>
                  <a:lnTo>
                    <a:pt x="41802" y="144271"/>
                  </a:lnTo>
                  <a:cubicBezTo>
                    <a:pt x="40994" y="144094"/>
                    <a:pt x="40246" y="143864"/>
                    <a:pt x="39465" y="143672"/>
                  </a:cubicBezTo>
                  <a:lnTo>
                    <a:pt x="38099" y="143311"/>
                  </a:lnTo>
                  <a:lnTo>
                    <a:pt x="36842" y="142868"/>
                  </a:lnTo>
                  <a:cubicBezTo>
                    <a:pt x="37381" y="142026"/>
                    <a:pt x="37917" y="141198"/>
                    <a:pt x="38457" y="140376"/>
                  </a:cubicBezTo>
                  <a:close/>
                  <a:moveTo>
                    <a:pt x="69552" y="142846"/>
                  </a:moveTo>
                  <a:lnTo>
                    <a:pt x="69552" y="142846"/>
                  </a:lnTo>
                  <a:cubicBezTo>
                    <a:pt x="68893" y="143358"/>
                    <a:pt x="68228" y="143870"/>
                    <a:pt x="67558" y="144384"/>
                  </a:cubicBezTo>
                  <a:lnTo>
                    <a:pt x="68644" y="142932"/>
                  </a:lnTo>
                  <a:cubicBezTo>
                    <a:pt x="68945" y="142905"/>
                    <a:pt x="69250" y="142874"/>
                    <a:pt x="69552" y="142846"/>
                  </a:cubicBezTo>
                  <a:close/>
                  <a:moveTo>
                    <a:pt x="113401" y="132743"/>
                  </a:moveTo>
                  <a:lnTo>
                    <a:pt x="111823" y="140957"/>
                  </a:lnTo>
                  <a:cubicBezTo>
                    <a:pt x="108008" y="142280"/>
                    <a:pt x="104264" y="143386"/>
                    <a:pt x="100533" y="144526"/>
                  </a:cubicBezTo>
                  <a:lnTo>
                    <a:pt x="102770" y="137816"/>
                  </a:lnTo>
                  <a:cubicBezTo>
                    <a:pt x="103493" y="137040"/>
                    <a:pt x="104205" y="136265"/>
                    <a:pt x="104907" y="135491"/>
                  </a:cubicBezTo>
                  <a:cubicBezTo>
                    <a:pt x="107716" y="134618"/>
                    <a:pt x="110535" y="133749"/>
                    <a:pt x="113401" y="132743"/>
                  </a:cubicBezTo>
                  <a:close/>
                  <a:moveTo>
                    <a:pt x="67600" y="143036"/>
                  </a:moveTo>
                  <a:lnTo>
                    <a:pt x="65766" y="145454"/>
                  </a:lnTo>
                  <a:cubicBezTo>
                    <a:pt x="64512" y="145555"/>
                    <a:pt x="63319" y="145585"/>
                    <a:pt x="62097" y="145658"/>
                  </a:cubicBezTo>
                  <a:lnTo>
                    <a:pt x="60081" y="145756"/>
                  </a:lnTo>
                  <a:lnTo>
                    <a:pt x="58157" y="145762"/>
                  </a:lnTo>
                  <a:cubicBezTo>
                    <a:pt x="58213" y="145558"/>
                    <a:pt x="58268" y="145358"/>
                    <a:pt x="58324" y="145157"/>
                  </a:cubicBezTo>
                  <a:lnTo>
                    <a:pt x="59853" y="143364"/>
                  </a:lnTo>
                  <a:cubicBezTo>
                    <a:pt x="60049" y="143367"/>
                    <a:pt x="60247" y="143369"/>
                    <a:pt x="60446" y="143369"/>
                  </a:cubicBezTo>
                  <a:cubicBezTo>
                    <a:pt x="62720" y="143369"/>
                    <a:pt x="65181" y="143165"/>
                    <a:pt x="67600" y="143036"/>
                  </a:cubicBezTo>
                  <a:close/>
                  <a:moveTo>
                    <a:pt x="32630" y="137627"/>
                  </a:moveTo>
                  <a:lnTo>
                    <a:pt x="34552" y="138744"/>
                  </a:lnTo>
                  <a:lnTo>
                    <a:pt x="36719" y="139715"/>
                  </a:lnTo>
                  <a:lnTo>
                    <a:pt x="27363" y="147527"/>
                  </a:lnTo>
                  <a:lnTo>
                    <a:pt x="25074" y="146371"/>
                  </a:lnTo>
                  <a:lnTo>
                    <a:pt x="23055" y="145061"/>
                  </a:lnTo>
                  <a:lnTo>
                    <a:pt x="32630" y="137627"/>
                  </a:lnTo>
                  <a:close/>
                  <a:moveTo>
                    <a:pt x="22470" y="134572"/>
                  </a:moveTo>
                  <a:lnTo>
                    <a:pt x="22470" y="134572"/>
                  </a:lnTo>
                  <a:cubicBezTo>
                    <a:pt x="22339" y="134709"/>
                    <a:pt x="22206" y="134843"/>
                    <a:pt x="22074" y="134980"/>
                  </a:cubicBezTo>
                  <a:lnTo>
                    <a:pt x="23555" y="136934"/>
                  </a:lnTo>
                  <a:cubicBezTo>
                    <a:pt x="24116" y="137555"/>
                    <a:pt x="24739" y="138142"/>
                    <a:pt x="25340" y="138752"/>
                  </a:cubicBezTo>
                  <a:cubicBezTo>
                    <a:pt x="27125" y="137962"/>
                    <a:pt x="28920" y="137140"/>
                    <a:pt x="30710" y="136306"/>
                  </a:cubicBezTo>
                  <a:cubicBezTo>
                    <a:pt x="31166" y="136662"/>
                    <a:pt x="31642" y="137008"/>
                    <a:pt x="32135" y="137342"/>
                  </a:cubicBezTo>
                  <a:lnTo>
                    <a:pt x="15388" y="150228"/>
                  </a:lnTo>
                  <a:cubicBezTo>
                    <a:pt x="12893" y="148183"/>
                    <a:pt x="10927" y="145859"/>
                    <a:pt x="9493" y="143286"/>
                  </a:cubicBezTo>
                  <a:lnTo>
                    <a:pt x="22470" y="134572"/>
                  </a:lnTo>
                  <a:close/>
                  <a:moveTo>
                    <a:pt x="64547" y="147061"/>
                  </a:moveTo>
                  <a:lnTo>
                    <a:pt x="60815" y="151979"/>
                  </a:lnTo>
                  <a:cubicBezTo>
                    <a:pt x="58446" y="152071"/>
                    <a:pt x="56051" y="152219"/>
                    <a:pt x="53799" y="152219"/>
                  </a:cubicBezTo>
                  <a:cubicBezTo>
                    <a:pt x="53298" y="152219"/>
                    <a:pt x="52805" y="152212"/>
                    <a:pt x="52321" y="152195"/>
                  </a:cubicBezTo>
                  <a:lnTo>
                    <a:pt x="56452" y="147351"/>
                  </a:lnTo>
                  <a:cubicBezTo>
                    <a:pt x="56728" y="147352"/>
                    <a:pt x="57004" y="147353"/>
                    <a:pt x="57282" y="147353"/>
                  </a:cubicBezTo>
                  <a:cubicBezTo>
                    <a:pt x="58427" y="147353"/>
                    <a:pt x="59591" y="147337"/>
                    <a:pt x="60815" y="147257"/>
                  </a:cubicBezTo>
                  <a:cubicBezTo>
                    <a:pt x="62053" y="147192"/>
                    <a:pt x="63277" y="147152"/>
                    <a:pt x="64547" y="147061"/>
                  </a:cubicBezTo>
                  <a:close/>
                  <a:moveTo>
                    <a:pt x="37271" y="139966"/>
                  </a:moveTo>
                  <a:lnTo>
                    <a:pt x="37301" y="139975"/>
                  </a:lnTo>
                  <a:cubicBezTo>
                    <a:pt x="37230" y="140078"/>
                    <a:pt x="37157" y="140179"/>
                    <a:pt x="37087" y="140282"/>
                  </a:cubicBezTo>
                  <a:cubicBezTo>
                    <a:pt x="36240" y="141536"/>
                    <a:pt x="35405" y="142806"/>
                    <a:pt x="34580" y="144090"/>
                  </a:cubicBezTo>
                  <a:cubicBezTo>
                    <a:pt x="35620" y="144473"/>
                    <a:pt x="36663" y="144863"/>
                    <a:pt x="37841" y="145144"/>
                  </a:cubicBezTo>
                  <a:cubicBezTo>
                    <a:pt x="38628" y="145348"/>
                    <a:pt x="39396" y="145574"/>
                    <a:pt x="40210" y="145763"/>
                  </a:cubicBezTo>
                  <a:lnTo>
                    <a:pt x="32509" y="152986"/>
                  </a:lnTo>
                  <a:lnTo>
                    <a:pt x="28522" y="151785"/>
                  </a:lnTo>
                  <a:lnTo>
                    <a:pt x="24963" y="150338"/>
                  </a:lnTo>
                  <a:lnTo>
                    <a:pt x="26849" y="148748"/>
                  </a:lnTo>
                  <a:lnTo>
                    <a:pt x="37271" y="139966"/>
                  </a:lnTo>
                  <a:close/>
                  <a:moveTo>
                    <a:pt x="80355" y="141390"/>
                  </a:moveTo>
                  <a:lnTo>
                    <a:pt x="73125" y="153256"/>
                  </a:lnTo>
                  <a:cubicBezTo>
                    <a:pt x="68474" y="153995"/>
                    <a:pt x="64034" y="154485"/>
                    <a:pt x="59797" y="154782"/>
                  </a:cubicBezTo>
                  <a:lnTo>
                    <a:pt x="61166" y="152948"/>
                  </a:lnTo>
                  <a:lnTo>
                    <a:pt x="65631" y="146969"/>
                  </a:lnTo>
                  <a:cubicBezTo>
                    <a:pt x="65768" y="146955"/>
                    <a:pt x="65906" y="146942"/>
                    <a:pt x="66045" y="146926"/>
                  </a:cubicBezTo>
                  <a:cubicBezTo>
                    <a:pt x="67939" y="145476"/>
                    <a:pt x="69774" y="144058"/>
                    <a:pt x="71577" y="142636"/>
                  </a:cubicBezTo>
                  <a:cubicBezTo>
                    <a:pt x="74411" y="142323"/>
                    <a:pt x="77335" y="141915"/>
                    <a:pt x="80355" y="141390"/>
                  </a:cubicBezTo>
                  <a:close/>
                  <a:moveTo>
                    <a:pt x="100847" y="139849"/>
                  </a:moveTo>
                  <a:lnTo>
                    <a:pt x="96764" y="151520"/>
                  </a:lnTo>
                  <a:cubicBezTo>
                    <a:pt x="88639" y="153824"/>
                    <a:pt x="80880" y="155474"/>
                    <a:pt x="73476" y="156744"/>
                  </a:cubicBezTo>
                  <a:lnTo>
                    <a:pt x="82658" y="140979"/>
                  </a:lnTo>
                  <a:cubicBezTo>
                    <a:pt x="83959" y="140730"/>
                    <a:pt x="85272" y="140469"/>
                    <a:pt x="86598" y="140193"/>
                  </a:cubicBezTo>
                  <a:cubicBezTo>
                    <a:pt x="86852" y="141315"/>
                    <a:pt x="87149" y="142435"/>
                    <a:pt x="87487" y="143565"/>
                  </a:cubicBezTo>
                  <a:cubicBezTo>
                    <a:pt x="91701" y="142622"/>
                    <a:pt x="96022" y="141536"/>
                    <a:pt x="100442" y="140272"/>
                  </a:cubicBezTo>
                  <a:cubicBezTo>
                    <a:pt x="100577" y="140131"/>
                    <a:pt x="100712" y="139990"/>
                    <a:pt x="100847" y="139849"/>
                  </a:cubicBezTo>
                  <a:close/>
                  <a:moveTo>
                    <a:pt x="47170" y="142541"/>
                  </a:moveTo>
                  <a:cubicBezTo>
                    <a:pt x="50194" y="143032"/>
                    <a:pt x="53531" y="143276"/>
                    <a:pt x="57076" y="143348"/>
                  </a:cubicBezTo>
                  <a:cubicBezTo>
                    <a:pt x="57040" y="143457"/>
                    <a:pt x="57003" y="143565"/>
                    <a:pt x="56967" y="143673"/>
                  </a:cubicBezTo>
                  <a:cubicBezTo>
                    <a:pt x="56657" y="144648"/>
                    <a:pt x="56366" y="145630"/>
                    <a:pt x="56085" y="146618"/>
                  </a:cubicBezTo>
                  <a:lnTo>
                    <a:pt x="45501" y="158854"/>
                  </a:lnTo>
                  <a:cubicBezTo>
                    <a:pt x="39913" y="158639"/>
                    <a:pt x="34791" y="158060"/>
                    <a:pt x="30369" y="156942"/>
                  </a:cubicBezTo>
                  <a:lnTo>
                    <a:pt x="42392" y="145425"/>
                  </a:lnTo>
                  <a:cubicBezTo>
                    <a:pt x="44008" y="144461"/>
                    <a:pt x="45596" y="143506"/>
                    <a:pt x="47170" y="142541"/>
                  </a:cubicBezTo>
                  <a:close/>
                  <a:moveTo>
                    <a:pt x="196264" y="0"/>
                  </a:moveTo>
                  <a:cubicBezTo>
                    <a:pt x="196186" y="13"/>
                    <a:pt x="196111" y="23"/>
                    <a:pt x="196034" y="36"/>
                  </a:cubicBezTo>
                  <a:lnTo>
                    <a:pt x="192826" y="3033"/>
                  </a:lnTo>
                  <a:cubicBezTo>
                    <a:pt x="191742" y="3205"/>
                    <a:pt x="190630" y="3405"/>
                    <a:pt x="189542" y="3589"/>
                  </a:cubicBezTo>
                  <a:cubicBezTo>
                    <a:pt x="188465" y="3764"/>
                    <a:pt x="187351" y="3980"/>
                    <a:pt x="186235" y="4202"/>
                  </a:cubicBezTo>
                  <a:lnTo>
                    <a:pt x="187467" y="2947"/>
                  </a:lnTo>
                  <a:lnTo>
                    <a:pt x="184750" y="3487"/>
                  </a:lnTo>
                  <a:lnTo>
                    <a:pt x="181990" y="4093"/>
                  </a:lnTo>
                  <a:cubicBezTo>
                    <a:pt x="180184" y="4474"/>
                    <a:pt x="178301" y="4951"/>
                    <a:pt x="176459" y="5393"/>
                  </a:cubicBezTo>
                  <a:lnTo>
                    <a:pt x="177756" y="3846"/>
                  </a:lnTo>
                  <a:lnTo>
                    <a:pt x="177756" y="3846"/>
                  </a:lnTo>
                  <a:cubicBezTo>
                    <a:pt x="172449" y="5181"/>
                    <a:pt x="167035" y="6723"/>
                    <a:pt x="161569" y="8457"/>
                  </a:cubicBezTo>
                  <a:lnTo>
                    <a:pt x="160055" y="10919"/>
                  </a:lnTo>
                  <a:lnTo>
                    <a:pt x="156604" y="12026"/>
                  </a:lnTo>
                  <a:lnTo>
                    <a:pt x="153137" y="13203"/>
                  </a:lnTo>
                  <a:lnTo>
                    <a:pt x="153649" y="12189"/>
                  </a:lnTo>
                  <a:lnTo>
                    <a:pt x="153649" y="12189"/>
                  </a:lnTo>
                  <a:cubicBezTo>
                    <a:pt x="152712" y="12502"/>
                    <a:pt x="151759" y="12849"/>
                    <a:pt x="150811" y="13188"/>
                  </a:cubicBezTo>
                  <a:lnTo>
                    <a:pt x="147976" y="14205"/>
                  </a:lnTo>
                  <a:lnTo>
                    <a:pt x="145133" y="15272"/>
                  </a:lnTo>
                  <a:cubicBezTo>
                    <a:pt x="144189" y="15623"/>
                    <a:pt x="143245" y="15981"/>
                    <a:pt x="142296" y="16359"/>
                  </a:cubicBezTo>
                  <a:lnTo>
                    <a:pt x="142296" y="16359"/>
                  </a:lnTo>
                  <a:lnTo>
                    <a:pt x="142669" y="15157"/>
                  </a:lnTo>
                  <a:lnTo>
                    <a:pt x="142669" y="15157"/>
                  </a:lnTo>
                  <a:cubicBezTo>
                    <a:pt x="140726" y="15913"/>
                    <a:pt x="138780" y="16692"/>
                    <a:pt x="136832" y="17493"/>
                  </a:cubicBezTo>
                  <a:lnTo>
                    <a:pt x="139927" y="664"/>
                  </a:lnTo>
                  <a:lnTo>
                    <a:pt x="137282" y="1784"/>
                  </a:lnTo>
                  <a:lnTo>
                    <a:pt x="135179" y="2696"/>
                  </a:lnTo>
                  <a:cubicBezTo>
                    <a:pt x="133787" y="3303"/>
                    <a:pt x="132398" y="3909"/>
                    <a:pt x="131012" y="4518"/>
                  </a:cubicBezTo>
                  <a:cubicBezTo>
                    <a:pt x="130406" y="4791"/>
                    <a:pt x="129817" y="5055"/>
                    <a:pt x="129227" y="5319"/>
                  </a:cubicBezTo>
                  <a:cubicBezTo>
                    <a:pt x="127086" y="6281"/>
                    <a:pt x="124877" y="7272"/>
                    <a:pt x="122701" y="8292"/>
                  </a:cubicBezTo>
                  <a:cubicBezTo>
                    <a:pt x="117811" y="10546"/>
                    <a:pt x="112601" y="13065"/>
                    <a:pt x="106311" y="16214"/>
                  </a:cubicBezTo>
                  <a:cubicBezTo>
                    <a:pt x="95117" y="21870"/>
                    <a:pt x="84356" y="27742"/>
                    <a:pt x="74217" y="33731"/>
                  </a:cubicBezTo>
                  <a:cubicBezTo>
                    <a:pt x="69436" y="36534"/>
                    <a:pt x="64318" y="39667"/>
                    <a:pt x="58549" y="43321"/>
                  </a:cubicBezTo>
                  <a:lnTo>
                    <a:pt x="57501" y="43994"/>
                  </a:lnTo>
                  <a:cubicBezTo>
                    <a:pt x="55303" y="45405"/>
                    <a:pt x="53020" y="46872"/>
                    <a:pt x="50819" y="48342"/>
                  </a:cubicBezTo>
                  <a:lnTo>
                    <a:pt x="49951" y="48918"/>
                  </a:lnTo>
                  <a:cubicBezTo>
                    <a:pt x="48978" y="49564"/>
                    <a:pt x="47970" y="50232"/>
                    <a:pt x="46988" y="50896"/>
                  </a:cubicBezTo>
                  <a:lnTo>
                    <a:pt x="43195" y="53486"/>
                  </a:lnTo>
                  <a:cubicBezTo>
                    <a:pt x="41897" y="54367"/>
                    <a:pt x="40608" y="55272"/>
                    <a:pt x="39405" y="56120"/>
                  </a:cubicBezTo>
                  <a:lnTo>
                    <a:pt x="39153" y="56297"/>
                  </a:lnTo>
                  <a:cubicBezTo>
                    <a:pt x="37983" y="57122"/>
                    <a:pt x="36810" y="57948"/>
                    <a:pt x="35646" y="58777"/>
                  </a:cubicBezTo>
                  <a:lnTo>
                    <a:pt x="30070" y="62830"/>
                  </a:lnTo>
                  <a:lnTo>
                    <a:pt x="28230" y="64206"/>
                  </a:lnTo>
                  <a:lnTo>
                    <a:pt x="24566" y="66958"/>
                  </a:lnTo>
                  <a:cubicBezTo>
                    <a:pt x="23536" y="67745"/>
                    <a:pt x="22532" y="68524"/>
                    <a:pt x="21523" y="69306"/>
                  </a:cubicBezTo>
                  <a:lnTo>
                    <a:pt x="20946" y="69753"/>
                  </a:lnTo>
                  <a:cubicBezTo>
                    <a:pt x="18824" y="71386"/>
                    <a:pt x="16766" y="73040"/>
                    <a:pt x="14758" y="74654"/>
                  </a:cubicBezTo>
                  <a:lnTo>
                    <a:pt x="13314" y="75815"/>
                  </a:lnTo>
                  <a:lnTo>
                    <a:pt x="47651" y="72406"/>
                  </a:lnTo>
                  <a:lnTo>
                    <a:pt x="47651" y="72406"/>
                  </a:lnTo>
                  <a:cubicBezTo>
                    <a:pt x="47630" y="72424"/>
                    <a:pt x="47610" y="72442"/>
                    <a:pt x="47589" y="72459"/>
                  </a:cubicBezTo>
                  <a:lnTo>
                    <a:pt x="54179" y="71765"/>
                  </a:lnTo>
                  <a:lnTo>
                    <a:pt x="45456" y="72684"/>
                  </a:lnTo>
                  <a:cubicBezTo>
                    <a:pt x="41266" y="76347"/>
                    <a:pt x="37298" y="80057"/>
                    <a:pt x="33623" y="83773"/>
                  </a:cubicBezTo>
                  <a:lnTo>
                    <a:pt x="38061" y="82843"/>
                  </a:lnTo>
                  <a:lnTo>
                    <a:pt x="38061" y="82843"/>
                  </a:lnTo>
                  <a:cubicBezTo>
                    <a:pt x="37302" y="83635"/>
                    <a:pt x="36491" y="84440"/>
                    <a:pt x="35763" y="85231"/>
                  </a:cubicBezTo>
                  <a:lnTo>
                    <a:pt x="33556" y="87628"/>
                  </a:lnTo>
                  <a:lnTo>
                    <a:pt x="31507" y="88142"/>
                  </a:lnTo>
                  <a:cubicBezTo>
                    <a:pt x="30894" y="88804"/>
                    <a:pt x="30348" y="89452"/>
                    <a:pt x="29763" y="90112"/>
                  </a:cubicBezTo>
                  <a:cubicBezTo>
                    <a:pt x="29196" y="90770"/>
                    <a:pt x="28575" y="91445"/>
                    <a:pt x="28046" y="92097"/>
                  </a:cubicBezTo>
                  <a:cubicBezTo>
                    <a:pt x="27246" y="93077"/>
                    <a:pt x="26397" y="94076"/>
                    <a:pt x="25612" y="95063"/>
                  </a:cubicBezTo>
                  <a:lnTo>
                    <a:pt x="18367" y="97296"/>
                  </a:lnTo>
                  <a:lnTo>
                    <a:pt x="18010" y="97738"/>
                  </a:lnTo>
                  <a:cubicBezTo>
                    <a:pt x="7707" y="110442"/>
                    <a:pt x="1275" y="122937"/>
                    <a:pt x="46" y="133834"/>
                  </a:cubicBezTo>
                  <a:lnTo>
                    <a:pt x="0" y="134245"/>
                  </a:lnTo>
                  <a:lnTo>
                    <a:pt x="826" y="133794"/>
                  </a:lnTo>
                  <a:lnTo>
                    <a:pt x="5856" y="131039"/>
                  </a:lnTo>
                  <a:lnTo>
                    <a:pt x="5856" y="131039"/>
                  </a:lnTo>
                  <a:cubicBezTo>
                    <a:pt x="5827" y="131486"/>
                    <a:pt x="5806" y="131932"/>
                    <a:pt x="5794" y="132374"/>
                  </a:cubicBezTo>
                  <a:lnTo>
                    <a:pt x="12734" y="128478"/>
                  </a:lnTo>
                  <a:lnTo>
                    <a:pt x="12735" y="129552"/>
                  </a:lnTo>
                  <a:lnTo>
                    <a:pt x="12844" y="130576"/>
                  </a:lnTo>
                  <a:cubicBezTo>
                    <a:pt x="12940" y="131253"/>
                    <a:pt x="12941" y="131991"/>
                    <a:pt x="13120" y="132628"/>
                  </a:cubicBezTo>
                  <a:lnTo>
                    <a:pt x="10078" y="134452"/>
                  </a:lnTo>
                  <a:cubicBezTo>
                    <a:pt x="10310" y="135551"/>
                    <a:pt x="10497" y="136694"/>
                    <a:pt x="10906" y="137716"/>
                  </a:cubicBezTo>
                  <a:cubicBezTo>
                    <a:pt x="11098" y="138240"/>
                    <a:pt x="11245" y="138797"/>
                    <a:pt x="11480" y="139302"/>
                  </a:cubicBezTo>
                  <a:lnTo>
                    <a:pt x="12224" y="140813"/>
                  </a:lnTo>
                  <a:lnTo>
                    <a:pt x="12224" y="140813"/>
                  </a:lnTo>
                  <a:lnTo>
                    <a:pt x="8105" y="143556"/>
                  </a:lnTo>
                  <a:cubicBezTo>
                    <a:pt x="9605" y="146553"/>
                    <a:pt x="11822" y="149216"/>
                    <a:pt x="14757" y="151484"/>
                  </a:cubicBezTo>
                  <a:lnTo>
                    <a:pt x="21915" y="145927"/>
                  </a:lnTo>
                  <a:lnTo>
                    <a:pt x="23950" y="147265"/>
                  </a:lnTo>
                  <a:lnTo>
                    <a:pt x="26259" y="148447"/>
                  </a:lnTo>
                  <a:lnTo>
                    <a:pt x="23254" y="150956"/>
                  </a:lnTo>
                  <a:cubicBezTo>
                    <a:pt x="23867" y="151315"/>
                    <a:pt x="24583" y="151589"/>
                    <a:pt x="25290" y="151877"/>
                  </a:cubicBezTo>
                  <a:lnTo>
                    <a:pt x="27437" y="152749"/>
                  </a:lnTo>
                  <a:cubicBezTo>
                    <a:pt x="29026" y="153215"/>
                    <a:pt x="30543" y="153773"/>
                    <a:pt x="32268" y="154157"/>
                  </a:cubicBezTo>
                  <a:lnTo>
                    <a:pt x="28465" y="157761"/>
                  </a:lnTo>
                  <a:cubicBezTo>
                    <a:pt x="33410" y="159099"/>
                    <a:pt x="39225" y="159779"/>
                    <a:pt x="45660" y="159968"/>
                  </a:cubicBezTo>
                  <a:lnTo>
                    <a:pt x="51398" y="153244"/>
                  </a:lnTo>
                  <a:cubicBezTo>
                    <a:pt x="51930" y="153263"/>
                    <a:pt x="52472" y="153272"/>
                    <a:pt x="53022" y="153272"/>
                  </a:cubicBezTo>
                  <a:cubicBezTo>
                    <a:pt x="55267" y="153272"/>
                    <a:pt x="57649" y="153132"/>
                    <a:pt x="60007" y="153044"/>
                  </a:cubicBezTo>
                  <a:lnTo>
                    <a:pt x="60007" y="153044"/>
                  </a:lnTo>
                  <a:lnTo>
                    <a:pt x="57797" y="155957"/>
                  </a:lnTo>
                  <a:cubicBezTo>
                    <a:pt x="62872" y="155593"/>
                    <a:pt x="68140" y="155099"/>
                    <a:pt x="73792" y="154127"/>
                  </a:cubicBezTo>
                  <a:lnTo>
                    <a:pt x="73792" y="154127"/>
                  </a:lnTo>
                  <a:lnTo>
                    <a:pt x="71441" y="158072"/>
                  </a:lnTo>
                  <a:cubicBezTo>
                    <a:pt x="79790" y="156757"/>
                    <a:pt x="88678" y="154785"/>
                    <a:pt x="97946" y="152175"/>
                  </a:cubicBezTo>
                  <a:lnTo>
                    <a:pt x="100153" y="145562"/>
                  </a:lnTo>
                  <a:cubicBezTo>
                    <a:pt x="103947" y="144405"/>
                    <a:pt x="107753" y="143285"/>
                    <a:pt x="111634" y="141940"/>
                  </a:cubicBezTo>
                  <a:lnTo>
                    <a:pt x="111634" y="141940"/>
                  </a:lnTo>
                  <a:lnTo>
                    <a:pt x="105007" y="176448"/>
                  </a:lnTo>
                  <a:lnTo>
                    <a:pt x="107297" y="176448"/>
                  </a:lnTo>
                  <a:lnTo>
                    <a:pt x="113312" y="143909"/>
                  </a:lnTo>
                  <a:cubicBezTo>
                    <a:pt x="115973" y="143001"/>
                    <a:pt x="118658" y="141991"/>
                    <a:pt x="121344" y="141017"/>
                  </a:cubicBezTo>
                  <a:cubicBezTo>
                    <a:pt x="123019" y="140428"/>
                    <a:pt x="124705" y="139711"/>
                    <a:pt x="126389" y="139061"/>
                  </a:cubicBezTo>
                  <a:cubicBezTo>
                    <a:pt x="128075" y="138383"/>
                    <a:pt x="129766" y="137751"/>
                    <a:pt x="131456" y="137030"/>
                  </a:cubicBezTo>
                  <a:lnTo>
                    <a:pt x="131646" y="140385"/>
                  </a:lnTo>
                  <a:cubicBezTo>
                    <a:pt x="141612" y="136302"/>
                    <a:pt x="151561" y="131605"/>
                    <a:pt x="161307" y="126511"/>
                  </a:cubicBezTo>
                  <a:lnTo>
                    <a:pt x="158708" y="121715"/>
                  </a:lnTo>
                  <a:cubicBezTo>
                    <a:pt x="160723" y="120698"/>
                    <a:pt x="162695" y="119609"/>
                    <a:pt x="164666" y="118523"/>
                  </a:cubicBezTo>
                  <a:cubicBezTo>
                    <a:pt x="166634" y="117436"/>
                    <a:pt x="168623" y="116378"/>
                    <a:pt x="170542" y="115234"/>
                  </a:cubicBezTo>
                  <a:lnTo>
                    <a:pt x="172061" y="117040"/>
                  </a:lnTo>
                  <a:lnTo>
                    <a:pt x="176868" y="114242"/>
                  </a:lnTo>
                  <a:cubicBezTo>
                    <a:pt x="178463" y="113307"/>
                    <a:pt x="180006" y="112323"/>
                    <a:pt x="181574" y="111366"/>
                  </a:cubicBezTo>
                  <a:cubicBezTo>
                    <a:pt x="184722" y="109471"/>
                    <a:pt x="187725" y="107472"/>
                    <a:pt x="190744" y="105503"/>
                  </a:cubicBezTo>
                  <a:lnTo>
                    <a:pt x="193633" y="107401"/>
                  </a:lnTo>
                  <a:cubicBezTo>
                    <a:pt x="194516" y="106810"/>
                    <a:pt x="195393" y="106217"/>
                    <a:pt x="196264" y="105622"/>
                  </a:cubicBezTo>
                  <a:lnTo>
                    <a:pt x="196264" y="104549"/>
                  </a:lnTo>
                  <a:cubicBezTo>
                    <a:pt x="195606" y="105003"/>
                    <a:pt x="194944" y="105456"/>
                    <a:pt x="194279" y="105907"/>
                  </a:cubicBezTo>
                  <a:lnTo>
                    <a:pt x="182554" y="98544"/>
                  </a:lnTo>
                  <a:cubicBezTo>
                    <a:pt x="185518" y="96561"/>
                    <a:pt x="188402" y="94555"/>
                    <a:pt x="191208" y="92526"/>
                  </a:cubicBezTo>
                  <a:cubicBezTo>
                    <a:pt x="192860" y="92405"/>
                    <a:pt x="194545" y="92265"/>
                    <a:pt x="196264" y="92108"/>
                  </a:cubicBezTo>
                  <a:lnTo>
                    <a:pt x="196264" y="90701"/>
                  </a:lnTo>
                  <a:cubicBezTo>
                    <a:pt x="195281" y="90800"/>
                    <a:pt x="194302" y="90893"/>
                    <a:pt x="193329" y="90977"/>
                  </a:cubicBezTo>
                  <a:cubicBezTo>
                    <a:pt x="194319" y="90248"/>
                    <a:pt x="195297" y="89516"/>
                    <a:pt x="196264" y="88782"/>
                  </a:cubicBezTo>
                  <a:lnTo>
                    <a:pt x="196264" y="87756"/>
                  </a:lnTo>
                  <a:cubicBezTo>
                    <a:pt x="194795" y="88877"/>
                    <a:pt x="193302" y="89993"/>
                    <a:pt x="191784" y="91105"/>
                  </a:cubicBezTo>
                  <a:cubicBezTo>
                    <a:pt x="189775" y="91263"/>
                    <a:pt x="187805" y="91393"/>
                    <a:pt x="185902" y="91501"/>
                  </a:cubicBezTo>
                  <a:cubicBezTo>
                    <a:pt x="184451" y="92569"/>
                    <a:pt x="182898" y="93591"/>
                    <a:pt x="181376" y="94631"/>
                  </a:cubicBezTo>
                  <a:cubicBezTo>
                    <a:pt x="179362" y="96028"/>
                    <a:pt x="177255" y="97375"/>
                    <a:pt x="175146" y="98726"/>
                  </a:cubicBezTo>
                  <a:cubicBezTo>
                    <a:pt x="175119" y="99964"/>
                    <a:pt x="175030" y="101224"/>
                    <a:pt x="174894" y="102513"/>
                  </a:cubicBezTo>
                  <a:cubicBezTo>
                    <a:pt x="174432" y="102800"/>
                    <a:pt x="173967" y="103085"/>
                    <a:pt x="173495" y="103365"/>
                  </a:cubicBezTo>
                  <a:lnTo>
                    <a:pt x="169859" y="105589"/>
                  </a:lnTo>
                  <a:cubicBezTo>
                    <a:pt x="168631" y="106320"/>
                    <a:pt x="167379" y="107027"/>
                    <a:pt x="166139" y="107748"/>
                  </a:cubicBezTo>
                  <a:lnTo>
                    <a:pt x="164869" y="108483"/>
                  </a:lnTo>
                  <a:cubicBezTo>
                    <a:pt x="163201" y="109474"/>
                    <a:pt x="161470" y="110389"/>
                    <a:pt x="159759" y="111331"/>
                  </a:cubicBezTo>
                  <a:lnTo>
                    <a:pt x="159593" y="111422"/>
                  </a:lnTo>
                  <a:cubicBezTo>
                    <a:pt x="157991" y="111138"/>
                    <a:pt x="156442" y="110834"/>
                    <a:pt x="154945" y="110507"/>
                  </a:cubicBezTo>
                  <a:cubicBezTo>
                    <a:pt x="152637" y="111688"/>
                    <a:pt x="150345" y="112907"/>
                    <a:pt x="148022" y="114056"/>
                  </a:cubicBezTo>
                  <a:cubicBezTo>
                    <a:pt x="145689" y="115173"/>
                    <a:pt x="143378" y="116364"/>
                    <a:pt x="141029" y="117419"/>
                  </a:cubicBezTo>
                  <a:cubicBezTo>
                    <a:pt x="140263" y="118872"/>
                    <a:pt x="139449" y="120370"/>
                    <a:pt x="138586" y="121893"/>
                  </a:cubicBezTo>
                  <a:cubicBezTo>
                    <a:pt x="135993" y="123067"/>
                    <a:pt x="133396" y="124195"/>
                    <a:pt x="130795" y="125278"/>
                  </a:cubicBezTo>
                  <a:cubicBezTo>
                    <a:pt x="128181" y="126363"/>
                    <a:pt x="125570" y="127391"/>
                    <a:pt x="122968" y="128423"/>
                  </a:cubicBezTo>
                  <a:cubicBezTo>
                    <a:pt x="122790" y="128487"/>
                    <a:pt x="122612" y="128554"/>
                    <a:pt x="122434" y="128619"/>
                  </a:cubicBezTo>
                  <a:cubicBezTo>
                    <a:pt x="121468" y="127869"/>
                    <a:pt x="120553" y="127097"/>
                    <a:pt x="119690" y="126333"/>
                  </a:cubicBezTo>
                  <a:lnTo>
                    <a:pt x="117085" y="127299"/>
                  </a:lnTo>
                  <a:lnTo>
                    <a:pt x="116337" y="127556"/>
                  </a:lnTo>
                  <a:lnTo>
                    <a:pt x="116602" y="126119"/>
                  </a:lnTo>
                  <a:cubicBezTo>
                    <a:pt x="127121" y="122413"/>
                    <a:pt x="137855" y="117747"/>
                    <a:pt x="148400" y="112511"/>
                  </a:cubicBezTo>
                  <a:cubicBezTo>
                    <a:pt x="159513" y="106876"/>
                    <a:pt x="170315" y="100656"/>
                    <a:pt x="180167" y="93943"/>
                  </a:cubicBezTo>
                  <a:lnTo>
                    <a:pt x="179056" y="93312"/>
                  </a:lnTo>
                  <a:cubicBezTo>
                    <a:pt x="169406" y="99876"/>
                    <a:pt x="158830" y="105962"/>
                    <a:pt x="147953" y="111478"/>
                  </a:cubicBezTo>
                  <a:cubicBezTo>
                    <a:pt x="137637" y="116600"/>
                    <a:pt x="127137" y="121169"/>
                    <a:pt x="116845" y="124804"/>
                  </a:cubicBezTo>
                  <a:lnTo>
                    <a:pt x="117018" y="123868"/>
                  </a:lnTo>
                  <a:cubicBezTo>
                    <a:pt x="127147" y="120285"/>
                    <a:pt x="137482" y="115784"/>
                    <a:pt x="147636" y="110744"/>
                  </a:cubicBezTo>
                  <a:cubicBezTo>
                    <a:pt x="158344" y="105313"/>
                    <a:pt x="168760" y="99323"/>
                    <a:pt x="178265" y="92863"/>
                  </a:cubicBezTo>
                  <a:lnTo>
                    <a:pt x="176490" y="91852"/>
                  </a:lnTo>
                  <a:cubicBezTo>
                    <a:pt x="167309" y="98079"/>
                    <a:pt x="157253" y="103853"/>
                    <a:pt x="146922" y="109094"/>
                  </a:cubicBezTo>
                  <a:cubicBezTo>
                    <a:pt x="137135" y="113952"/>
                    <a:pt x="127173" y="118299"/>
                    <a:pt x="117406" y="121765"/>
                  </a:cubicBezTo>
                  <a:lnTo>
                    <a:pt x="117442" y="121572"/>
                  </a:lnTo>
                  <a:lnTo>
                    <a:pt x="117464" y="121452"/>
                  </a:lnTo>
                  <a:cubicBezTo>
                    <a:pt x="130640" y="116728"/>
                    <a:pt x="144142" y="110631"/>
                    <a:pt x="156991" y="103473"/>
                  </a:cubicBezTo>
                  <a:cubicBezTo>
                    <a:pt x="170330" y="96063"/>
                    <a:pt x="182673" y="87764"/>
                    <a:pt x="193127" y="79199"/>
                  </a:cubicBezTo>
                  <a:cubicBezTo>
                    <a:pt x="194196" y="78320"/>
                    <a:pt x="195242" y="77441"/>
                    <a:pt x="196264" y="76560"/>
                  </a:cubicBezTo>
                  <a:lnTo>
                    <a:pt x="196264" y="76129"/>
                  </a:lnTo>
                  <a:cubicBezTo>
                    <a:pt x="195115" y="77122"/>
                    <a:pt x="193937" y="78115"/>
                    <a:pt x="192729" y="79108"/>
                  </a:cubicBezTo>
                  <a:cubicBezTo>
                    <a:pt x="182334" y="87618"/>
                    <a:pt x="170065" y="95864"/>
                    <a:pt x="156808" y="103227"/>
                  </a:cubicBezTo>
                  <a:cubicBezTo>
                    <a:pt x="144040" y="110342"/>
                    <a:pt x="130624" y="116399"/>
                    <a:pt x="117530" y="121097"/>
                  </a:cubicBezTo>
                  <a:lnTo>
                    <a:pt x="117660" y="120391"/>
                  </a:lnTo>
                  <a:cubicBezTo>
                    <a:pt x="130590" y="115746"/>
                    <a:pt x="143838" y="109763"/>
                    <a:pt x="156448" y="102740"/>
                  </a:cubicBezTo>
                  <a:cubicBezTo>
                    <a:pt x="169541" y="95469"/>
                    <a:pt x="181663" y="87328"/>
                    <a:pt x="191939" y="78926"/>
                  </a:cubicBezTo>
                  <a:lnTo>
                    <a:pt x="188530" y="78139"/>
                  </a:lnTo>
                  <a:cubicBezTo>
                    <a:pt x="188375" y="78273"/>
                    <a:pt x="188205" y="78401"/>
                    <a:pt x="188041" y="78533"/>
                  </a:cubicBezTo>
                  <a:cubicBezTo>
                    <a:pt x="188311" y="79152"/>
                    <a:pt x="188564" y="79789"/>
                    <a:pt x="188802" y="80444"/>
                  </a:cubicBezTo>
                  <a:cubicBezTo>
                    <a:pt x="187544" y="81446"/>
                    <a:pt x="186285" y="82451"/>
                    <a:pt x="184945" y="83435"/>
                  </a:cubicBezTo>
                  <a:cubicBezTo>
                    <a:pt x="183613" y="83619"/>
                    <a:pt x="182305" y="83788"/>
                    <a:pt x="181020" y="83943"/>
                  </a:cubicBezTo>
                  <a:cubicBezTo>
                    <a:pt x="179152" y="85352"/>
                    <a:pt x="177148" y="86716"/>
                    <a:pt x="175196" y="88106"/>
                  </a:cubicBezTo>
                  <a:cubicBezTo>
                    <a:pt x="175229" y="88842"/>
                    <a:pt x="175244" y="89596"/>
                    <a:pt x="175239" y="90368"/>
                  </a:cubicBezTo>
                  <a:cubicBezTo>
                    <a:pt x="173793" y="91338"/>
                    <a:pt x="172363" y="92322"/>
                    <a:pt x="170859" y="93262"/>
                  </a:cubicBezTo>
                  <a:cubicBezTo>
                    <a:pt x="169633" y="93294"/>
                    <a:pt x="168434" y="93313"/>
                    <a:pt x="167261" y="93318"/>
                  </a:cubicBezTo>
                  <a:cubicBezTo>
                    <a:pt x="165175" y="94671"/>
                    <a:pt x="162974" y="95940"/>
                    <a:pt x="160827" y="97256"/>
                  </a:cubicBezTo>
                  <a:cubicBezTo>
                    <a:pt x="160616" y="98090"/>
                    <a:pt x="160382" y="98943"/>
                    <a:pt x="160125" y="99813"/>
                  </a:cubicBezTo>
                  <a:cubicBezTo>
                    <a:pt x="158557" y="100709"/>
                    <a:pt x="157005" y="101628"/>
                    <a:pt x="155400" y="102482"/>
                  </a:cubicBezTo>
                  <a:cubicBezTo>
                    <a:pt x="154328" y="102354"/>
                    <a:pt x="153284" y="102216"/>
                    <a:pt x="152267" y="102066"/>
                  </a:cubicBezTo>
                  <a:cubicBezTo>
                    <a:pt x="150029" y="103313"/>
                    <a:pt x="147720" y="104438"/>
                    <a:pt x="145448" y="105630"/>
                  </a:cubicBezTo>
                  <a:cubicBezTo>
                    <a:pt x="145000" y="106538"/>
                    <a:pt x="144526" y="107462"/>
                    <a:pt x="144026" y="108401"/>
                  </a:cubicBezTo>
                  <a:cubicBezTo>
                    <a:pt x="142386" y="109194"/>
                    <a:pt x="140756" y="110017"/>
                    <a:pt x="139102" y="110759"/>
                  </a:cubicBezTo>
                  <a:cubicBezTo>
                    <a:pt x="138224" y="110472"/>
                    <a:pt x="137373" y="110177"/>
                    <a:pt x="136548" y="109874"/>
                  </a:cubicBezTo>
                  <a:cubicBezTo>
                    <a:pt x="134239" y="110967"/>
                    <a:pt x="131908" y="111910"/>
                    <a:pt x="129593" y="112932"/>
                  </a:cubicBezTo>
                  <a:cubicBezTo>
                    <a:pt x="128925" y="113885"/>
                    <a:pt x="128230" y="114846"/>
                    <a:pt x="127509" y="115823"/>
                  </a:cubicBezTo>
                  <a:cubicBezTo>
                    <a:pt x="125868" y="116479"/>
                    <a:pt x="124228" y="117176"/>
                    <a:pt x="122596" y="117771"/>
                  </a:cubicBezTo>
                  <a:cubicBezTo>
                    <a:pt x="121941" y="117334"/>
                    <a:pt x="121312" y="116892"/>
                    <a:pt x="120709" y="116443"/>
                  </a:cubicBezTo>
                  <a:cubicBezTo>
                    <a:pt x="119876" y="116768"/>
                    <a:pt x="119046" y="117071"/>
                    <a:pt x="118218" y="117366"/>
                  </a:cubicBezTo>
                  <a:lnTo>
                    <a:pt x="118324" y="116796"/>
                  </a:lnTo>
                  <a:lnTo>
                    <a:pt x="118997" y="116560"/>
                  </a:lnTo>
                  <a:lnTo>
                    <a:pt x="121323" y="115680"/>
                  </a:lnTo>
                  <a:cubicBezTo>
                    <a:pt x="121927" y="116125"/>
                    <a:pt x="122557" y="116564"/>
                    <a:pt x="123213" y="116997"/>
                  </a:cubicBezTo>
                  <a:cubicBezTo>
                    <a:pt x="124450" y="116544"/>
                    <a:pt x="125694" y="116006"/>
                    <a:pt x="126937" y="115513"/>
                  </a:cubicBezTo>
                  <a:cubicBezTo>
                    <a:pt x="127658" y="114539"/>
                    <a:pt x="128352" y="113580"/>
                    <a:pt x="129021" y="112634"/>
                  </a:cubicBezTo>
                  <a:cubicBezTo>
                    <a:pt x="131678" y="111492"/>
                    <a:pt x="134348" y="110380"/>
                    <a:pt x="136998" y="109131"/>
                  </a:cubicBezTo>
                  <a:cubicBezTo>
                    <a:pt x="137825" y="109429"/>
                    <a:pt x="138682" y="109718"/>
                    <a:pt x="139564" y="109999"/>
                  </a:cubicBezTo>
                  <a:cubicBezTo>
                    <a:pt x="140815" y="109440"/>
                    <a:pt x="142044" y="108806"/>
                    <a:pt x="143285" y="108211"/>
                  </a:cubicBezTo>
                  <a:cubicBezTo>
                    <a:pt x="143785" y="107275"/>
                    <a:pt x="144260" y="106355"/>
                    <a:pt x="144709" y="105450"/>
                  </a:cubicBezTo>
                  <a:cubicBezTo>
                    <a:pt x="146028" y="104799"/>
                    <a:pt x="147329" y="104108"/>
                    <a:pt x="148638" y="103438"/>
                  </a:cubicBezTo>
                  <a:cubicBezTo>
                    <a:pt x="149953" y="102773"/>
                    <a:pt x="151246" y="102076"/>
                    <a:pt x="152533" y="101367"/>
                  </a:cubicBezTo>
                  <a:cubicBezTo>
                    <a:pt x="153548" y="101515"/>
                    <a:pt x="154591" y="101652"/>
                    <a:pt x="155661" y="101776"/>
                  </a:cubicBezTo>
                  <a:cubicBezTo>
                    <a:pt x="156878" y="101130"/>
                    <a:pt x="158049" y="100426"/>
                    <a:pt x="159241" y="99749"/>
                  </a:cubicBezTo>
                  <a:cubicBezTo>
                    <a:pt x="159499" y="98881"/>
                    <a:pt x="159735" y="98031"/>
                    <a:pt x="159948" y="97198"/>
                  </a:cubicBezTo>
                  <a:cubicBezTo>
                    <a:pt x="161212" y="96469"/>
                    <a:pt x="162437" y="95703"/>
                    <a:pt x="163680" y="94959"/>
                  </a:cubicBezTo>
                  <a:cubicBezTo>
                    <a:pt x="164928" y="94217"/>
                    <a:pt x="166146" y="93455"/>
                    <a:pt x="167346" y="92680"/>
                  </a:cubicBezTo>
                  <a:cubicBezTo>
                    <a:pt x="168516" y="92672"/>
                    <a:pt x="169713" y="92652"/>
                    <a:pt x="170936" y="92619"/>
                  </a:cubicBezTo>
                  <a:cubicBezTo>
                    <a:pt x="172073" y="91909"/>
                    <a:pt x="173146" y="91160"/>
                    <a:pt x="174244" y="90429"/>
                  </a:cubicBezTo>
                  <a:cubicBezTo>
                    <a:pt x="174252" y="89658"/>
                    <a:pt x="174241" y="88905"/>
                    <a:pt x="174210" y="88170"/>
                  </a:cubicBezTo>
                  <a:cubicBezTo>
                    <a:pt x="175375" y="87393"/>
                    <a:pt x="176471" y="86583"/>
                    <a:pt x="177602" y="85795"/>
                  </a:cubicBezTo>
                  <a:lnTo>
                    <a:pt x="179280" y="84607"/>
                  </a:lnTo>
                  <a:lnTo>
                    <a:pt x="180898" y="83400"/>
                  </a:lnTo>
                  <a:cubicBezTo>
                    <a:pt x="182180" y="83244"/>
                    <a:pt x="183484" y="83075"/>
                    <a:pt x="184812" y="82890"/>
                  </a:cubicBezTo>
                  <a:cubicBezTo>
                    <a:pt x="185828" y="82145"/>
                    <a:pt x="186776" y="81380"/>
                    <a:pt x="187735" y="80622"/>
                  </a:cubicBezTo>
                  <a:cubicBezTo>
                    <a:pt x="187498" y="79970"/>
                    <a:pt x="187244" y="79335"/>
                    <a:pt x="186975" y="78719"/>
                  </a:cubicBezTo>
                  <a:cubicBezTo>
                    <a:pt x="187280" y="78476"/>
                    <a:pt x="187596" y="78236"/>
                    <a:pt x="187889" y="77990"/>
                  </a:cubicBezTo>
                  <a:lnTo>
                    <a:pt x="186957" y="77776"/>
                  </a:lnTo>
                  <a:cubicBezTo>
                    <a:pt x="177425" y="85502"/>
                    <a:pt x="166228" y="92986"/>
                    <a:pt x="154156" y="99678"/>
                  </a:cubicBezTo>
                  <a:cubicBezTo>
                    <a:pt x="142558" y="106131"/>
                    <a:pt x="130374" y="111643"/>
                    <a:pt x="118481" y="115950"/>
                  </a:cubicBezTo>
                  <a:lnTo>
                    <a:pt x="119049" y="112870"/>
                  </a:lnTo>
                  <a:lnTo>
                    <a:pt x="119847" y="108558"/>
                  </a:lnTo>
                  <a:lnTo>
                    <a:pt x="121646" y="107894"/>
                  </a:lnTo>
                  <a:lnTo>
                    <a:pt x="122240" y="103356"/>
                  </a:lnTo>
                  <a:cubicBezTo>
                    <a:pt x="123290" y="102961"/>
                    <a:pt x="124340" y="102554"/>
                    <a:pt x="125392" y="102136"/>
                  </a:cubicBezTo>
                  <a:lnTo>
                    <a:pt x="125392" y="102136"/>
                  </a:lnTo>
                  <a:lnTo>
                    <a:pt x="125082" y="108042"/>
                  </a:lnTo>
                  <a:cubicBezTo>
                    <a:pt x="135358" y="103948"/>
                    <a:pt x="145643" y="98901"/>
                    <a:pt x="155387" y="93258"/>
                  </a:cubicBezTo>
                  <a:cubicBezTo>
                    <a:pt x="160274" y="90474"/>
                    <a:pt x="164879" y="87466"/>
                    <a:pt x="169379" y="84451"/>
                  </a:cubicBezTo>
                  <a:cubicBezTo>
                    <a:pt x="171546" y="82912"/>
                    <a:pt x="173687" y="81373"/>
                    <a:pt x="175801" y="79830"/>
                  </a:cubicBezTo>
                  <a:cubicBezTo>
                    <a:pt x="177882" y="78291"/>
                    <a:pt x="179790" y="76701"/>
                    <a:pt x="181746" y="75143"/>
                  </a:cubicBezTo>
                  <a:lnTo>
                    <a:pt x="174480" y="73659"/>
                  </a:lnTo>
                  <a:cubicBezTo>
                    <a:pt x="177248" y="71388"/>
                    <a:pt x="179863" y="69069"/>
                    <a:pt x="182292" y="66716"/>
                  </a:cubicBezTo>
                  <a:lnTo>
                    <a:pt x="190765" y="67124"/>
                  </a:lnTo>
                  <a:cubicBezTo>
                    <a:pt x="192246" y="65625"/>
                    <a:pt x="193692" y="64136"/>
                    <a:pt x="195105" y="62658"/>
                  </a:cubicBezTo>
                  <a:cubicBezTo>
                    <a:pt x="195511" y="62227"/>
                    <a:pt x="195894" y="61798"/>
                    <a:pt x="196263" y="61372"/>
                  </a:cubicBezTo>
                  <a:lnTo>
                    <a:pt x="196263" y="58833"/>
                  </a:lnTo>
                  <a:lnTo>
                    <a:pt x="193844" y="61703"/>
                  </a:lnTo>
                  <a:cubicBezTo>
                    <a:pt x="192884" y="62784"/>
                    <a:pt x="191773" y="63881"/>
                    <a:pt x="190715" y="64980"/>
                  </a:cubicBezTo>
                  <a:lnTo>
                    <a:pt x="184138" y="64887"/>
                  </a:lnTo>
                  <a:cubicBezTo>
                    <a:pt x="186284" y="62707"/>
                    <a:pt x="188267" y="60503"/>
                    <a:pt x="190062" y="58288"/>
                  </a:cubicBezTo>
                  <a:lnTo>
                    <a:pt x="196264" y="57673"/>
                  </a:lnTo>
                  <a:lnTo>
                    <a:pt x="196264" y="55929"/>
                  </a:lnTo>
                  <a:lnTo>
                    <a:pt x="191496" y="56460"/>
                  </a:lnTo>
                  <a:cubicBezTo>
                    <a:pt x="192255" y="55460"/>
                    <a:pt x="192957" y="54480"/>
                    <a:pt x="193599" y="53521"/>
                  </a:cubicBezTo>
                  <a:lnTo>
                    <a:pt x="196264" y="53099"/>
                  </a:lnTo>
                  <a:lnTo>
                    <a:pt x="196264" y="51588"/>
                  </a:lnTo>
                  <a:lnTo>
                    <a:pt x="194655" y="51879"/>
                  </a:lnTo>
                  <a:cubicBezTo>
                    <a:pt x="195254" y="50907"/>
                    <a:pt x="195790" y="49959"/>
                    <a:pt x="196264" y="49035"/>
                  </a:cubicBezTo>
                  <a:lnTo>
                    <a:pt x="196264" y="46765"/>
                  </a:lnTo>
                  <a:cubicBezTo>
                    <a:pt x="195562" y="48451"/>
                    <a:pt x="194642" y="50226"/>
                    <a:pt x="193488" y="52089"/>
                  </a:cubicBezTo>
                  <a:lnTo>
                    <a:pt x="181779" y="54203"/>
                  </a:lnTo>
                  <a:cubicBezTo>
                    <a:pt x="181634" y="54436"/>
                    <a:pt x="181507" y="54667"/>
                    <a:pt x="181345" y="54904"/>
                  </a:cubicBezTo>
                  <a:lnTo>
                    <a:pt x="180807" y="55626"/>
                  </a:lnTo>
                  <a:lnTo>
                    <a:pt x="179722" y="57080"/>
                  </a:lnTo>
                  <a:lnTo>
                    <a:pt x="179155" y="57835"/>
                  </a:lnTo>
                  <a:lnTo>
                    <a:pt x="175827" y="58205"/>
                  </a:lnTo>
                  <a:cubicBezTo>
                    <a:pt x="177909" y="55492"/>
                    <a:pt x="179749" y="52838"/>
                    <a:pt x="180738" y="50418"/>
                  </a:cubicBezTo>
                  <a:cubicBezTo>
                    <a:pt x="181238" y="49469"/>
                    <a:pt x="181516" y="48587"/>
                    <a:pt x="181765" y="47719"/>
                  </a:cubicBezTo>
                  <a:lnTo>
                    <a:pt x="185399" y="46601"/>
                  </a:lnTo>
                  <a:lnTo>
                    <a:pt x="185399" y="46601"/>
                  </a:lnTo>
                  <a:cubicBezTo>
                    <a:pt x="185217" y="47259"/>
                    <a:pt x="184993" y="47933"/>
                    <a:pt x="184728" y="48622"/>
                  </a:cubicBezTo>
                  <a:lnTo>
                    <a:pt x="196264" y="45519"/>
                  </a:lnTo>
                  <a:lnTo>
                    <a:pt x="196264" y="44253"/>
                  </a:lnTo>
                  <a:lnTo>
                    <a:pt x="187493" y="46774"/>
                  </a:lnTo>
                  <a:lnTo>
                    <a:pt x="187729" y="45885"/>
                  </a:lnTo>
                  <a:lnTo>
                    <a:pt x="196264" y="43259"/>
                  </a:lnTo>
                  <a:lnTo>
                    <a:pt x="196264" y="42456"/>
                  </a:lnTo>
                  <a:lnTo>
                    <a:pt x="187959" y="45017"/>
                  </a:lnTo>
                  <a:lnTo>
                    <a:pt x="188094" y="44509"/>
                  </a:lnTo>
                  <a:cubicBezTo>
                    <a:pt x="188256" y="43775"/>
                    <a:pt x="188232" y="43107"/>
                    <a:pt x="188301" y="42413"/>
                  </a:cubicBezTo>
                  <a:lnTo>
                    <a:pt x="188363" y="41393"/>
                  </a:lnTo>
                  <a:lnTo>
                    <a:pt x="188222" y="40461"/>
                  </a:lnTo>
                  <a:cubicBezTo>
                    <a:pt x="188100" y="39856"/>
                    <a:pt x="188084" y="39211"/>
                    <a:pt x="187863" y="38657"/>
                  </a:cubicBezTo>
                  <a:cubicBezTo>
                    <a:pt x="187195" y="36563"/>
                    <a:pt x="185756" y="34870"/>
                    <a:pt x="183839" y="33497"/>
                  </a:cubicBezTo>
                  <a:lnTo>
                    <a:pt x="192055" y="28998"/>
                  </a:lnTo>
                  <a:cubicBezTo>
                    <a:pt x="193855" y="30080"/>
                    <a:pt x="195267" y="31409"/>
                    <a:pt x="196264" y="32969"/>
                  </a:cubicBezTo>
                  <a:lnTo>
                    <a:pt x="196264" y="31026"/>
                  </a:lnTo>
                  <a:cubicBezTo>
                    <a:pt x="195383" y="30054"/>
                    <a:pt x="194315" y="29193"/>
                    <a:pt x="193060" y="28447"/>
                  </a:cubicBezTo>
                  <a:lnTo>
                    <a:pt x="196264" y="26691"/>
                  </a:lnTo>
                  <a:lnTo>
                    <a:pt x="196264" y="24875"/>
                  </a:lnTo>
                  <a:lnTo>
                    <a:pt x="191463" y="27605"/>
                  </a:lnTo>
                  <a:cubicBezTo>
                    <a:pt x="190597" y="27201"/>
                    <a:pt x="189664" y="26842"/>
                    <a:pt x="188664" y="26528"/>
                  </a:cubicBezTo>
                  <a:lnTo>
                    <a:pt x="194621" y="22880"/>
                  </a:lnTo>
                  <a:lnTo>
                    <a:pt x="193192" y="22497"/>
                  </a:lnTo>
                  <a:cubicBezTo>
                    <a:pt x="192699" y="22383"/>
                    <a:pt x="192274" y="22228"/>
                    <a:pt x="191718" y="22158"/>
                  </a:cubicBezTo>
                  <a:lnTo>
                    <a:pt x="186056" y="25846"/>
                  </a:lnTo>
                  <a:cubicBezTo>
                    <a:pt x="185573" y="25742"/>
                    <a:pt x="185078" y="25648"/>
                    <a:pt x="184570" y="25561"/>
                  </a:cubicBezTo>
                  <a:lnTo>
                    <a:pt x="191690" y="20769"/>
                  </a:lnTo>
                  <a:cubicBezTo>
                    <a:pt x="189227" y="20416"/>
                    <a:pt x="186556" y="20230"/>
                    <a:pt x="183693" y="20230"/>
                  </a:cubicBezTo>
                  <a:cubicBezTo>
                    <a:pt x="180938" y="20230"/>
                    <a:pt x="178006" y="20403"/>
                    <a:pt x="174914" y="20767"/>
                  </a:cubicBezTo>
                  <a:cubicBezTo>
                    <a:pt x="168820" y="21470"/>
                    <a:pt x="162307" y="22703"/>
                    <a:pt x="155385" y="24579"/>
                  </a:cubicBezTo>
                  <a:lnTo>
                    <a:pt x="152515" y="28626"/>
                  </a:lnTo>
                  <a:cubicBezTo>
                    <a:pt x="149895" y="29330"/>
                    <a:pt x="147238" y="30125"/>
                    <a:pt x="144543" y="31012"/>
                  </a:cubicBezTo>
                  <a:lnTo>
                    <a:pt x="146490" y="27255"/>
                  </a:lnTo>
                  <a:lnTo>
                    <a:pt x="146490" y="27255"/>
                  </a:lnTo>
                  <a:cubicBezTo>
                    <a:pt x="142452" y="28562"/>
                    <a:pt x="138334" y="30072"/>
                    <a:pt x="134214" y="31731"/>
                  </a:cubicBezTo>
                  <a:lnTo>
                    <a:pt x="134351" y="30984"/>
                  </a:lnTo>
                  <a:lnTo>
                    <a:pt x="134419" y="30957"/>
                  </a:lnTo>
                  <a:lnTo>
                    <a:pt x="134752" y="29362"/>
                  </a:lnTo>
                  <a:lnTo>
                    <a:pt x="134752" y="29362"/>
                  </a:lnTo>
                  <a:lnTo>
                    <a:pt x="134641" y="29406"/>
                  </a:lnTo>
                  <a:lnTo>
                    <a:pt x="134641" y="29406"/>
                  </a:lnTo>
                  <a:lnTo>
                    <a:pt x="134703" y="29069"/>
                  </a:lnTo>
                  <a:cubicBezTo>
                    <a:pt x="142999" y="25720"/>
                    <a:pt x="151258" y="22921"/>
                    <a:pt x="159063" y="20864"/>
                  </a:cubicBezTo>
                  <a:lnTo>
                    <a:pt x="159405" y="20397"/>
                  </a:lnTo>
                  <a:lnTo>
                    <a:pt x="159405" y="20397"/>
                  </a:lnTo>
                  <a:cubicBezTo>
                    <a:pt x="158404" y="20667"/>
                    <a:pt x="157418" y="20920"/>
                    <a:pt x="156398" y="21225"/>
                  </a:cubicBezTo>
                  <a:cubicBezTo>
                    <a:pt x="156220" y="20960"/>
                    <a:pt x="156030" y="20702"/>
                    <a:pt x="155824" y="20449"/>
                  </a:cubicBezTo>
                  <a:lnTo>
                    <a:pt x="154640" y="20793"/>
                  </a:lnTo>
                  <a:lnTo>
                    <a:pt x="153441" y="21166"/>
                  </a:lnTo>
                  <a:cubicBezTo>
                    <a:pt x="152751" y="21686"/>
                    <a:pt x="152075" y="22204"/>
                    <a:pt x="151410" y="22718"/>
                  </a:cubicBezTo>
                  <a:cubicBezTo>
                    <a:pt x="150556" y="22975"/>
                    <a:pt x="149685" y="23267"/>
                    <a:pt x="148818" y="23552"/>
                  </a:cubicBezTo>
                  <a:cubicBezTo>
                    <a:pt x="147951" y="23842"/>
                    <a:pt x="147097" y="24107"/>
                    <a:pt x="146221" y="24421"/>
                  </a:cubicBezTo>
                  <a:cubicBezTo>
                    <a:pt x="145936" y="24221"/>
                    <a:pt x="145639" y="24027"/>
                    <a:pt x="145328" y="23839"/>
                  </a:cubicBezTo>
                  <a:cubicBezTo>
                    <a:pt x="144525" y="24119"/>
                    <a:pt x="143725" y="24396"/>
                    <a:pt x="142915" y="24700"/>
                  </a:cubicBezTo>
                  <a:cubicBezTo>
                    <a:pt x="142314" y="25214"/>
                    <a:pt x="141727" y="25724"/>
                    <a:pt x="141153" y="26229"/>
                  </a:cubicBezTo>
                  <a:cubicBezTo>
                    <a:pt x="140285" y="26543"/>
                    <a:pt x="139412" y="26875"/>
                    <a:pt x="138538" y="27217"/>
                  </a:cubicBezTo>
                  <a:cubicBezTo>
                    <a:pt x="137663" y="27559"/>
                    <a:pt x="136798" y="27878"/>
                    <a:pt x="135923" y="28236"/>
                  </a:cubicBezTo>
                  <a:cubicBezTo>
                    <a:pt x="135598" y="28117"/>
                    <a:pt x="135262" y="28004"/>
                    <a:pt x="134919" y="27896"/>
                  </a:cubicBezTo>
                  <a:lnTo>
                    <a:pt x="134988" y="27519"/>
                  </a:lnTo>
                  <a:lnTo>
                    <a:pt x="135174" y="27444"/>
                  </a:lnTo>
                  <a:cubicBezTo>
                    <a:pt x="135577" y="27568"/>
                    <a:pt x="135968" y="27699"/>
                    <a:pt x="136345" y="27836"/>
                  </a:cubicBezTo>
                  <a:cubicBezTo>
                    <a:pt x="137857" y="27253"/>
                    <a:pt x="139381" y="26647"/>
                    <a:pt x="140889" y="26094"/>
                  </a:cubicBezTo>
                  <a:cubicBezTo>
                    <a:pt x="141463" y="25590"/>
                    <a:pt x="142049" y="25080"/>
                    <a:pt x="142648" y="24567"/>
                  </a:cubicBezTo>
                  <a:cubicBezTo>
                    <a:pt x="143716" y="24167"/>
                    <a:pt x="144773" y="23797"/>
                    <a:pt x="145831" y="23430"/>
                  </a:cubicBezTo>
                  <a:cubicBezTo>
                    <a:pt x="146139" y="23617"/>
                    <a:pt x="146434" y="23812"/>
                    <a:pt x="146716" y="24011"/>
                  </a:cubicBezTo>
                  <a:cubicBezTo>
                    <a:pt x="148220" y="23508"/>
                    <a:pt x="149731" y="23002"/>
                    <a:pt x="151226" y="22532"/>
                  </a:cubicBezTo>
                  <a:cubicBezTo>
                    <a:pt x="151889" y="22019"/>
                    <a:pt x="152565" y="21502"/>
                    <a:pt x="153254" y="20983"/>
                  </a:cubicBezTo>
                  <a:lnTo>
                    <a:pt x="154829" y="20493"/>
                  </a:lnTo>
                  <a:lnTo>
                    <a:pt x="156388" y="20039"/>
                  </a:lnTo>
                  <a:cubicBezTo>
                    <a:pt x="156594" y="20291"/>
                    <a:pt x="156786" y="20549"/>
                    <a:pt x="156965" y="20811"/>
                  </a:cubicBezTo>
                  <a:cubicBezTo>
                    <a:pt x="157874" y="20539"/>
                    <a:pt x="158744" y="20325"/>
                    <a:pt x="159639" y="20080"/>
                  </a:cubicBezTo>
                  <a:lnTo>
                    <a:pt x="160815" y="18476"/>
                  </a:lnTo>
                  <a:lnTo>
                    <a:pt x="160820" y="18475"/>
                  </a:lnTo>
                  <a:lnTo>
                    <a:pt x="159644" y="20078"/>
                  </a:lnTo>
                  <a:lnTo>
                    <a:pt x="160056" y="19967"/>
                  </a:lnTo>
                  <a:cubicBezTo>
                    <a:pt x="160799" y="19448"/>
                    <a:pt x="161564" y="18914"/>
                    <a:pt x="162326" y="18399"/>
                  </a:cubicBezTo>
                  <a:lnTo>
                    <a:pt x="165395" y="17638"/>
                  </a:lnTo>
                  <a:cubicBezTo>
                    <a:pt x="165516" y="17933"/>
                    <a:pt x="165598" y="18261"/>
                    <a:pt x="165681" y="18580"/>
                  </a:cubicBezTo>
                  <a:lnTo>
                    <a:pt x="167847" y="18095"/>
                  </a:lnTo>
                  <a:cubicBezTo>
                    <a:pt x="168573" y="17933"/>
                    <a:pt x="169269" y="17807"/>
                    <a:pt x="169983" y="17660"/>
                  </a:cubicBezTo>
                  <a:cubicBezTo>
                    <a:pt x="170806" y="17144"/>
                    <a:pt x="171642" y="16626"/>
                    <a:pt x="172489" y="16106"/>
                  </a:cubicBezTo>
                  <a:cubicBezTo>
                    <a:pt x="173494" y="15906"/>
                    <a:pt x="174461" y="15750"/>
                    <a:pt x="175454" y="15570"/>
                  </a:cubicBezTo>
                  <a:lnTo>
                    <a:pt x="175454" y="15570"/>
                  </a:lnTo>
                  <a:cubicBezTo>
                    <a:pt x="175452" y="15935"/>
                    <a:pt x="175453" y="16289"/>
                    <a:pt x="175412" y="16676"/>
                  </a:cubicBezTo>
                  <a:lnTo>
                    <a:pt x="177474" y="16369"/>
                  </a:lnTo>
                  <a:lnTo>
                    <a:pt x="178512" y="16215"/>
                  </a:lnTo>
                  <a:lnTo>
                    <a:pt x="179520" y="16094"/>
                  </a:lnTo>
                  <a:cubicBezTo>
                    <a:pt x="180417" y="15592"/>
                    <a:pt x="181327" y="15088"/>
                    <a:pt x="182249" y="14583"/>
                  </a:cubicBezTo>
                  <a:cubicBezTo>
                    <a:pt x="183217" y="14454"/>
                    <a:pt x="184130" y="14377"/>
                    <a:pt x="185058" y="14289"/>
                  </a:cubicBezTo>
                  <a:lnTo>
                    <a:pt x="185058" y="14289"/>
                  </a:lnTo>
                  <a:cubicBezTo>
                    <a:pt x="184937" y="14711"/>
                    <a:pt x="184802" y="15136"/>
                    <a:pt x="184654" y="15564"/>
                  </a:cubicBezTo>
                  <a:cubicBezTo>
                    <a:pt x="185944" y="15479"/>
                    <a:pt x="187252" y="15388"/>
                    <a:pt x="188504" y="15348"/>
                  </a:cubicBezTo>
                  <a:cubicBezTo>
                    <a:pt x="189470" y="14866"/>
                    <a:pt x="190447" y="14385"/>
                    <a:pt x="191437" y="13904"/>
                  </a:cubicBezTo>
                  <a:lnTo>
                    <a:pt x="192769" y="13867"/>
                  </a:lnTo>
                  <a:lnTo>
                    <a:pt x="194050" y="13878"/>
                  </a:lnTo>
                  <a:cubicBezTo>
                    <a:pt x="193797" y="14356"/>
                    <a:pt x="193531" y="14836"/>
                    <a:pt x="193252" y="15318"/>
                  </a:cubicBezTo>
                  <a:cubicBezTo>
                    <a:pt x="194280" y="15343"/>
                    <a:pt x="195276" y="15400"/>
                    <a:pt x="196264" y="15466"/>
                  </a:cubicBezTo>
                  <a:lnTo>
                    <a:pt x="196264" y="12597"/>
                  </a:lnTo>
                  <a:cubicBezTo>
                    <a:pt x="196018" y="12595"/>
                    <a:pt x="195770" y="12594"/>
                    <a:pt x="195522" y="12594"/>
                  </a:cubicBezTo>
                  <a:cubicBezTo>
                    <a:pt x="190609" y="12594"/>
                    <a:pt x="185275" y="13029"/>
                    <a:pt x="179659" y="13888"/>
                  </a:cubicBezTo>
                  <a:cubicBezTo>
                    <a:pt x="178326" y="14073"/>
                    <a:pt x="176905" y="14328"/>
                    <a:pt x="175538" y="14574"/>
                  </a:cubicBezTo>
                  <a:cubicBezTo>
                    <a:pt x="175124" y="14647"/>
                    <a:pt x="174712" y="14721"/>
                    <a:pt x="174302" y="14794"/>
                  </a:cubicBezTo>
                  <a:cubicBezTo>
                    <a:pt x="173722" y="14909"/>
                    <a:pt x="173183" y="15016"/>
                    <a:pt x="172631" y="15129"/>
                  </a:cubicBezTo>
                  <a:cubicBezTo>
                    <a:pt x="172268" y="15203"/>
                    <a:pt x="171905" y="15278"/>
                    <a:pt x="171545" y="15350"/>
                  </a:cubicBezTo>
                  <a:cubicBezTo>
                    <a:pt x="171368" y="15387"/>
                    <a:pt x="171202" y="15420"/>
                    <a:pt x="171037" y="15453"/>
                  </a:cubicBezTo>
                  <a:cubicBezTo>
                    <a:pt x="170745" y="15511"/>
                    <a:pt x="170455" y="15569"/>
                    <a:pt x="170156" y="15635"/>
                  </a:cubicBezTo>
                  <a:lnTo>
                    <a:pt x="168764" y="15953"/>
                  </a:lnTo>
                  <a:cubicBezTo>
                    <a:pt x="168414" y="16035"/>
                    <a:pt x="168078" y="16110"/>
                    <a:pt x="167743" y="16185"/>
                  </a:cubicBezTo>
                  <a:cubicBezTo>
                    <a:pt x="167170" y="16311"/>
                    <a:pt x="166578" y="16443"/>
                    <a:pt x="165962" y="16603"/>
                  </a:cubicBezTo>
                  <a:lnTo>
                    <a:pt x="163202" y="17291"/>
                  </a:lnTo>
                  <a:cubicBezTo>
                    <a:pt x="162623" y="17440"/>
                    <a:pt x="162052" y="17596"/>
                    <a:pt x="161480" y="17753"/>
                  </a:cubicBezTo>
                  <a:cubicBezTo>
                    <a:pt x="161111" y="17854"/>
                    <a:pt x="160741" y="17955"/>
                    <a:pt x="160374" y="18053"/>
                  </a:cubicBezTo>
                  <a:cubicBezTo>
                    <a:pt x="159447" y="18293"/>
                    <a:pt x="158485" y="18577"/>
                    <a:pt x="157555" y="18851"/>
                  </a:cubicBezTo>
                  <a:cubicBezTo>
                    <a:pt x="156134" y="19251"/>
                    <a:pt x="154688" y="19702"/>
                    <a:pt x="153296" y="20137"/>
                  </a:cubicBezTo>
                  <a:cubicBezTo>
                    <a:pt x="152810" y="20290"/>
                    <a:pt x="152323" y="20440"/>
                    <a:pt x="151840" y="20590"/>
                  </a:cubicBezTo>
                  <a:cubicBezTo>
                    <a:pt x="151298" y="20771"/>
                    <a:pt x="150800" y="20935"/>
                    <a:pt x="150304" y="21099"/>
                  </a:cubicBezTo>
                  <a:cubicBezTo>
                    <a:pt x="148916" y="21559"/>
                    <a:pt x="147484" y="22033"/>
                    <a:pt x="146041" y="22552"/>
                  </a:cubicBezTo>
                  <a:cubicBezTo>
                    <a:pt x="142165" y="23913"/>
                    <a:pt x="138593" y="25266"/>
                    <a:pt x="135144" y="26673"/>
                  </a:cubicBezTo>
                  <a:lnTo>
                    <a:pt x="135158" y="26600"/>
                  </a:lnTo>
                  <a:cubicBezTo>
                    <a:pt x="141781" y="23904"/>
                    <a:pt x="148396" y="21559"/>
                    <a:pt x="154852" y="19576"/>
                  </a:cubicBezTo>
                  <a:cubicBezTo>
                    <a:pt x="161482" y="17542"/>
                    <a:pt x="167943" y="15945"/>
                    <a:pt x="174152" y="14731"/>
                  </a:cubicBezTo>
                  <a:lnTo>
                    <a:pt x="175279" y="13542"/>
                  </a:lnTo>
                  <a:lnTo>
                    <a:pt x="175279" y="13542"/>
                  </a:lnTo>
                  <a:cubicBezTo>
                    <a:pt x="168913" y="14797"/>
                    <a:pt x="162286" y="16446"/>
                    <a:pt x="155494" y="18536"/>
                  </a:cubicBezTo>
                  <a:cubicBezTo>
                    <a:pt x="148875" y="20576"/>
                    <a:pt x="142097" y="22986"/>
                    <a:pt x="135315" y="25750"/>
                  </a:cubicBezTo>
                  <a:lnTo>
                    <a:pt x="135383" y="25378"/>
                  </a:lnTo>
                  <a:cubicBezTo>
                    <a:pt x="142236" y="22583"/>
                    <a:pt x="149087" y="20146"/>
                    <a:pt x="155776" y="18082"/>
                  </a:cubicBezTo>
                  <a:cubicBezTo>
                    <a:pt x="162640" y="15966"/>
                    <a:pt x="169338" y="14296"/>
                    <a:pt x="175773" y="13021"/>
                  </a:cubicBezTo>
                  <a:lnTo>
                    <a:pt x="176457" y="12299"/>
                  </a:lnTo>
                  <a:lnTo>
                    <a:pt x="176457" y="12299"/>
                  </a:lnTo>
                  <a:cubicBezTo>
                    <a:pt x="169927" y="13598"/>
                    <a:pt x="163129" y="15300"/>
                    <a:pt x="156166" y="17452"/>
                  </a:cubicBezTo>
                  <a:cubicBezTo>
                    <a:pt x="149378" y="19550"/>
                    <a:pt x="142426" y="22027"/>
                    <a:pt x="135478" y="24863"/>
                  </a:cubicBezTo>
                  <a:lnTo>
                    <a:pt x="135579" y="24311"/>
                  </a:lnTo>
                  <a:lnTo>
                    <a:pt x="137583" y="23497"/>
                  </a:lnTo>
                  <a:lnTo>
                    <a:pt x="139733" y="22660"/>
                  </a:lnTo>
                  <a:cubicBezTo>
                    <a:pt x="140439" y="22001"/>
                    <a:pt x="141164" y="21334"/>
                    <a:pt x="141909" y="20662"/>
                  </a:cubicBezTo>
                  <a:cubicBezTo>
                    <a:pt x="141964" y="20613"/>
                    <a:pt x="142022" y="20563"/>
                    <a:pt x="142078" y="20514"/>
                  </a:cubicBezTo>
                  <a:lnTo>
                    <a:pt x="143217" y="20090"/>
                  </a:lnTo>
                  <a:lnTo>
                    <a:pt x="145575" y="19212"/>
                  </a:lnTo>
                  <a:cubicBezTo>
                    <a:pt x="147147" y="18640"/>
                    <a:pt x="148710" y="18097"/>
                    <a:pt x="150283" y="17539"/>
                  </a:cubicBezTo>
                  <a:lnTo>
                    <a:pt x="151079" y="17273"/>
                  </a:lnTo>
                  <a:lnTo>
                    <a:pt x="151781" y="17038"/>
                  </a:lnTo>
                  <a:cubicBezTo>
                    <a:pt x="152147" y="17330"/>
                    <a:pt x="152499" y="17640"/>
                    <a:pt x="152834" y="17968"/>
                  </a:cubicBezTo>
                  <a:cubicBezTo>
                    <a:pt x="154267" y="17496"/>
                    <a:pt x="155681" y="17066"/>
                    <a:pt x="157112" y="16610"/>
                  </a:cubicBezTo>
                  <a:cubicBezTo>
                    <a:pt x="158530" y="16184"/>
                    <a:pt x="159945" y="15771"/>
                    <a:pt x="161367" y="15352"/>
                  </a:cubicBezTo>
                  <a:cubicBezTo>
                    <a:pt x="162364" y="14623"/>
                    <a:pt x="163383" y="13888"/>
                    <a:pt x="164427" y="13149"/>
                  </a:cubicBezTo>
                  <a:cubicBezTo>
                    <a:pt x="166807" y="12491"/>
                    <a:pt x="169166" y="11878"/>
                    <a:pt x="171504" y="11310"/>
                  </a:cubicBezTo>
                  <a:cubicBezTo>
                    <a:pt x="172304" y="11121"/>
                    <a:pt x="173102" y="10934"/>
                    <a:pt x="173899" y="10752"/>
                  </a:cubicBezTo>
                  <a:cubicBezTo>
                    <a:pt x="174004" y="11219"/>
                    <a:pt x="174070" y="11692"/>
                    <a:pt x="174098" y="12169"/>
                  </a:cubicBezTo>
                  <a:lnTo>
                    <a:pt x="177189" y="11524"/>
                  </a:lnTo>
                  <a:lnTo>
                    <a:pt x="177896" y="10777"/>
                  </a:lnTo>
                  <a:lnTo>
                    <a:pt x="177896" y="10777"/>
                  </a:lnTo>
                  <a:lnTo>
                    <a:pt x="175476" y="11285"/>
                  </a:lnTo>
                  <a:cubicBezTo>
                    <a:pt x="175452" y="10994"/>
                    <a:pt x="175419" y="10706"/>
                    <a:pt x="175378" y="10420"/>
                  </a:cubicBezTo>
                  <a:cubicBezTo>
                    <a:pt x="177122" y="10036"/>
                    <a:pt x="178850" y="9678"/>
                    <a:pt x="180546" y="9362"/>
                  </a:cubicBezTo>
                  <a:lnTo>
                    <a:pt x="181307" y="9220"/>
                  </a:lnTo>
                  <a:cubicBezTo>
                    <a:pt x="182051" y="9078"/>
                    <a:pt x="182794" y="8938"/>
                    <a:pt x="183521" y="8815"/>
                  </a:cubicBezTo>
                  <a:lnTo>
                    <a:pt x="183521" y="8815"/>
                  </a:lnTo>
                  <a:cubicBezTo>
                    <a:pt x="182776" y="9256"/>
                    <a:pt x="182033" y="9700"/>
                    <a:pt x="181295" y="10147"/>
                  </a:cubicBezTo>
                  <a:lnTo>
                    <a:pt x="177897" y="10777"/>
                  </a:lnTo>
                  <a:lnTo>
                    <a:pt x="177189" y="11524"/>
                  </a:lnTo>
                  <a:lnTo>
                    <a:pt x="177189" y="11524"/>
                  </a:lnTo>
                  <a:lnTo>
                    <a:pt x="181237" y="10780"/>
                  </a:lnTo>
                  <a:cubicBezTo>
                    <a:pt x="182449" y="10053"/>
                    <a:pt x="183685" y="9321"/>
                    <a:pt x="184945" y="8586"/>
                  </a:cubicBezTo>
                  <a:cubicBezTo>
                    <a:pt x="185725" y="8458"/>
                    <a:pt x="186513" y="8326"/>
                    <a:pt x="187283" y="8211"/>
                  </a:cubicBezTo>
                  <a:lnTo>
                    <a:pt x="187996" y="8115"/>
                  </a:lnTo>
                  <a:cubicBezTo>
                    <a:pt x="189992" y="7820"/>
                    <a:pt x="191940" y="7585"/>
                    <a:pt x="193848" y="7398"/>
                  </a:cubicBezTo>
                  <a:lnTo>
                    <a:pt x="193848" y="7398"/>
                  </a:lnTo>
                  <a:cubicBezTo>
                    <a:pt x="193650" y="8001"/>
                    <a:pt x="193422" y="8616"/>
                    <a:pt x="193142" y="9260"/>
                  </a:cubicBezTo>
                  <a:cubicBezTo>
                    <a:pt x="194174" y="9190"/>
                    <a:pt x="195247" y="9091"/>
                    <a:pt x="196263" y="9043"/>
                  </a:cubicBezTo>
                  <a:lnTo>
                    <a:pt x="196263" y="8291"/>
                  </a:lnTo>
                  <a:cubicBezTo>
                    <a:pt x="195766" y="8327"/>
                    <a:pt x="195265" y="8367"/>
                    <a:pt x="194768" y="8404"/>
                  </a:cubicBezTo>
                  <a:cubicBezTo>
                    <a:pt x="194927" y="8025"/>
                    <a:pt x="195073" y="7648"/>
                    <a:pt x="195216" y="7273"/>
                  </a:cubicBezTo>
                  <a:cubicBezTo>
                    <a:pt x="195567" y="7242"/>
                    <a:pt x="195916" y="7214"/>
                    <a:pt x="196264" y="7186"/>
                  </a:cubicBezTo>
                  <a:lnTo>
                    <a:pt x="196264" y="6727"/>
                  </a:lnTo>
                  <a:cubicBezTo>
                    <a:pt x="195973" y="6752"/>
                    <a:pt x="195682" y="6777"/>
                    <a:pt x="195389" y="6803"/>
                  </a:cubicBezTo>
                  <a:cubicBezTo>
                    <a:pt x="195407" y="6754"/>
                    <a:pt x="195427" y="6703"/>
                    <a:pt x="195445" y="6654"/>
                  </a:cubicBezTo>
                  <a:cubicBezTo>
                    <a:pt x="195627" y="6095"/>
                    <a:pt x="195788" y="5544"/>
                    <a:pt x="195928" y="4996"/>
                  </a:cubicBezTo>
                  <a:lnTo>
                    <a:pt x="195928" y="4996"/>
                  </a:lnTo>
                  <a:cubicBezTo>
                    <a:pt x="194679" y="5136"/>
                    <a:pt x="193441" y="5273"/>
                    <a:pt x="192144" y="5468"/>
                  </a:cubicBezTo>
                  <a:cubicBezTo>
                    <a:pt x="191642" y="5539"/>
                    <a:pt x="191146" y="5608"/>
                    <a:pt x="190648" y="5678"/>
                  </a:cubicBezTo>
                  <a:lnTo>
                    <a:pt x="196264" y="485"/>
                  </a:lnTo>
                  <a:lnTo>
                    <a:pt x="196264" y="0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" name="Google Shape;464;p15"/>
            <p:cNvSpPr/>
            <p:nvPr/>
          </p:nvSpPr>
          <p:spPr>
            <a:xfrm>
              <a:off x="6030600" y="2391625"/>
              <a:ext cx="232550" cy="209550"/>
            </a:xfrm>
            <a:custGeom>
              <a:rect b="b" l="l" r="r" t="t"/>
              <a:pathLst>
                <a:path extrusionOk="0" h="8382" w="9302">
                  <a:moveTo>
                    <a:pt x="933" y="8381"/>
                  </a:moveTo>
                  <a:lnTo>
                    <a:pt x="4355" y="5519"/>
                  </a:lnTo>
                  <a:cubicBezTo>
                    <a:pt x="5716" y="5249"/>
                    <a:pt x="7040" y="4955"/>
                    <a:pt x="8415" y="4651"/>
                  </a:cubicBezTo>
                  <a:lnTo>
                    <a:pt x="9301" y="3859"/>
                  </a:lnTo>
                  <a:lnTo>
                    <a:pt x="9301" y="1"/>
                  </a:lnTo>
                  <a:cubicBezTo>
                    <a:pt x="6449" y="2716"/>
                    <a:pt x="3348" y="5437"/>
                    <a:pt x="1" y="8165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" name="Google Shape;465;p15"/>
            <p:cNvSpPr/>
            <p:nvPr/>
          </p:nvSpPr>
          <p:spPr>
            <a:xfrm>
              <a:off x="6069900" y="2506275"/>
              <a:ext cx="193250" cy="118250"/>
            </a:xfrm>
            <a:custGeom>
              <a:rect b="b" l="l" r="r" t="t"/>
              <a:pathLst>
                <a:path extrusionOk="0" h="4730" w="7730">
                  <a:moveTo>
                    <a:pt x="3055" y="1386"/>
                  </a:moveTo>
                  <a:lnTo>
                    <a:pt x="1" y="3943"/>
                  </a:lnTo>
                  <a:lnTo>
                    <a:pt x="3410" y="4729"/>
                  </a:lnTo>
                  <a:cubicBezTo>
                    <a:pt x="4896" y="3510"/>
                    <a:pt x="6335" y="2290"/>
                    <a:pt x="7729" y="1071"/>
                  </a:cubicBezTo>
                  <a:lnTo>
                    <a:pt x="7729" y="0"/>
                  </a:lnTo>
                  <a:cubicBezTo>
                    <a:pt x="7535" y="174"/>
                    <a:pt x="7341" y="348"/>
                    <a:pt x="7147" y="521"/>
                  </a:cubicBezTo>
                  <a:cubicBezTo>
                    <a:pt x="5782" y="828"/>
                    <a:pt x="4417" y="1115"/>
                    <a:pt x="3055" y="1386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" name="Google Shape;466;p15"/>
            <p:cNvSpPr/>
            <p:nvPr/>
          </p:nvSpPr>
          <p:spPr>
            <a:xfrm>
              <a:off x="5768750" y="2574325"/>
              <a:ext cx="494400" cy="398700"/>
            </a:xfrm>
            <a:custGeom>
              <a:rect b="b" l="l" r="r" t="t"/>
              <a:pathLst>
                <a:path extrusionOk="0" h="15948" w="19776">
                  <a:moveTo>
                    <a:pt x="1776" y="15948"/>
                  </a:moveTo>
                  <a:cubicBezTo>
                    <a:pt x="8276" y="11587"/>
                    <a:pt x="14295" y="7076"/>
                    <a:pt x="19775" y="2522"/>
                  </a:cubicBezTo>
                  <a:lnTo>
                    <a:pt x="19775" y="0"/>
                  </a:lnTo>
                  <a:cubicBezTo>
                    <a:pt x="13849" y="5068"/>
                    <a:pt x="7230" y="10099"/>
                    <a:pt x="1" y="14937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" name="Google Shape;467;p15"/>
            <p:cNvSpPr/>
            <p:nvPr/>
          </p:nvSpPr>
          <p:spPr>
            <a:xfrm>
              <a:off x="5832900" y="2664925"/>
              <a:ext cx="430250" cy="335150"/>
            </a:xfrm>
            <a:custGeom>
              <a:rect b="b" l="l" r="r" t="t"/>
              <a:pathLst>
                <a:path extrusionOk="0" h="13406" w="17210">
                  <a:moveTo>
                    <a:pt x="1112" y="13405"/>
                  </a:moveTo>
                  <a:cubicBezTo>
                    <a:pt x="6858" y="9541"/>
                    <a:pt x="12235" y="5562"/>
                    <a:pt x="17209" y="1540"/>
                  </a:cubicBezTo>
                  <a:lnTo>
                    <a:pt x="17209" y="1"/>
                  </a:lnTo>
                  <a:cubicBezTo>
                    <a:pt x="11936" y="4333"/>
                    <a:pt x="6185" y="8620"/>
                    <a:pt x="0" y="12774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8" name="Google Shape;468;p15"/>
          <p:cNvSpPr txBox="1"/>
          <p:nvPr>
            <p:ph idx="1" type="subTitle"/>
          </p:nvPr>
        </p:nvSpPr>
        <p:spPr>
          <a:xfrm>
            <a:off x="962750" y="3988106"/>
            <a:ext cx="2402100" cy="276901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GB">
                <a:solidFill>
                  <a:srgbClr val="F3F3F3"/>
                </a:solidFill>
              </a:rPr>
              <a:t>Birdie Games Tm.</a:t>
            </a:r>
            <a:endParaRPr/>
          </a:p>
        </p:txBody>
      </p:sp>
      <p:sp>
        <p:nvSpPr>
          <p:cNvPr id="469" name="Google Shape;469;p15"/>
          <p:cNvSpPr txBox="1"/>
          <p:nvPr>
            <p:ph type="ctrTitle"/>
          </p:nvPr>
        </p:nvSpPr>
        <p:spPr>
          <a:xfrm>
            <a:off x="962750" y="1604400"/>
            <a:ext cx="4475400" cy="17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</a:pPr>
            <a:r>
              <a:rPr lang="en-GB">
                <a:solidFill>
                  <a:srgbClr val="F3F3F3"/>
                </a:solidFill>
              </a:rPr>
              <a:t>A WICKED HEISTY RESCUE</a:t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470" name="Google Shape;470;p15"/>
          <p:cNvSpPr txBox="1"/>
          <p:nvPr/>
        </p:nvSpPr>
        <p:spPr>
          <a:xfrm>
            <a:off x="962750" y="4265007"/>
            <a:ext cx="24021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Code Pro Light"/>
              <a:buNone/>
            </a:pPr>
            <a:r>
              <a:rPr b="0" i="0" lang="en-GB" sz="1200" u="none" cap="none" strike="noStrike">
                <a:solidFill>
                  <a:srgbClr val="F3F3F3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24/10/2019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1" name="Google Shape;721;p24"/>
          <p:cNvPicPr preferRelativeResize="0"/>
          <p:nvPr/>
        </p:nvPicPr>
        <p:blipFill rotWithShape="1">
          <a:blip r:embed="rId3">
            <a:alphaModFix/>
          </a:blip>
          <a:srcRect b="0" l="16428" r="19721" t="0"/>
          <a:stretch/>
        </p:blipFill>
        <p:spPr>
          <a:xfrm rot="-3012633">
            <a:off x="2144633" y="2540503"/>
            <a:ext cx="4253633" cy="3747394"/>
          </a:xfrm>
          <a:prstGeom prst="rect">
            <a:avLst/>
          </a:prstGeom>
          <a:noFill/>
          <a:ln>
            <a:noFill/>
          </a:ln>
        </p:spPr>
      </p:pic>
      <p:sp>
        <p:nvSpPr>
          <p:cNvPr id="722" name="Google Shape;722;p24"/>
          <p:cNvSpPr txBox="1"/>
          <p:nvPr/>
        </p:nvSpPr>
        <p:spPr>
          <a:xfrm>
            <a:off x="1598559" y="2223275"/>
            <a:ext cx="771000" cy="2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GB" sz="2400" u="none" cap="none" strike="noStrik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DAY 5</a:t>
            </a:r>
            <a:endParaRPr b="0" i="0" sz="2400" u="none" cap="none" strike="noStrike">
              <a:solidFill>
                <a:schemeClr val="lt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723" name="Google Shape;723;p24"/>
          <p:cNvSpPr txBox="1"/>
          <p:nvPr/>
        </p:nvSpPr>
        <p:spPr>
          <a:xfrm>
            <a:off x="922584" y="297752"/>
            <a:ext cx="2062226" cy="150994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GB" sz="1000" u="none" cap="none" strike="noStrike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With the guard, we have added an alternative ending, along with when going into a vault without a revealing device, dies in a bad ending.</a:t>
            </a:r>
            <a:endParaRPr/>
          </a:p>
          <a:p>
            <a:pPr indent="0" lvl="0" marL="0" marR="0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GB" sz="1000" u="none" cap="none" strike="noStrike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We also allowed the use to input the name of the player. </a:t>
            </a:r>
            <a:endParaRPr b="0" i="0" sz="1000" u="none" cap="none" strike="noStrike">
              <a:solidFill>
                <a:schemeClr val="lt1"/>
              </a:solidFill>
              <a:latin typeface="Source Code Pro Light"/>
              <a:ea typeface="Source Code Pro Light"/>
              <a:cs typeface="Source Code Pro Light"/>
              <a:sym typeface="Source Code Pro Light"/>
            </a:endParaRPr>
          </a:p>
        </p:txBody>
      </p:sp>
      <p:sp>
        <p:nvSpPr>
          <p:cNvPr id="724" name="Google Shape;724;p24"/>
          <p:cNvSpPr txBox="1"/>
          <p:nvPr/>
        </p:nvSpPr>
        <p:spPr>
          <a:xfrm>
            <a:off x="3484389" y="2659186"/>
            <a:ext cx="771000" cy="2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GB" sz="2400" u="none" cap="none" strike="noStrik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DAY 6</a:t>
            </a:r>
            <a:endParaRPr b="0" i="0" sz="2400" u="none" cap="none" strike="noStrike">
              <a:solidFill>
                <a:schemeClr val="lt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725" name="Google Shape;725;p24"/>
          <p:cNvSpPr txBox="1"/>
          <p:nvPr/>
        </p:nvSpPr>
        <p:spPr>
          <a:xfrm>
            <a:off x="2952384" y="759862"/>
            <a:ext cx="1486500" cy="169315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GB" sz="1000" u="none" cap="none" strike="noStrike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We then added alternative description to rooms, triggered after the player’s second visit to each room. We’ve also added music, an opening and ending descriptions. </a:t>
            </a:r>
            <a:endParaRPr b="0" i="0" sz="1000" u="none" cap="none" strike="noStrike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726" name="Google Shape;726;p24"/>
          <p:cNvSpPr txBox="1"/>
          <p:nvPr/>
        </p:nvSpPr>
        <p:spPr>
          <a:xfrm>
            <a:off x="4761566" y="2632621"/>
            <a:ext cx="771000" cy="2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GB" sz="2400" u="none" cap="none" strike="noStrik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DAY 7</a:t>
            </a:r>
            <a:endParaRPr b="0" i="0" sz="2400" u="none" cap="none" strike="noStrike">
              <a:solidFill>
                <a:schemeClr val="lt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727" name="Google Shape;727;p24"/>
          <p:cNvSpPr txBox="1"/>
          <p:nvPr/>
        </p:nvSpPr>
        <p:spPr>
          <a:xfrm>
            <a:off x="4588368" y="654506"/>
            <a:ext cx="1676100" cy="155710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GB" sz="1000" u="none" cap="none" strike="noStrike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We checked on the game mechanics, the combat, different endings, sounds and the description of each item and rooms. We added a few pictures to show out what the player could see if they were the protagonist in the game.</a:t>
            </a:r>
            <a:endParaRPr b="0" i="0" sz="1000" u="none" cap="none" strike="noStrike">
              <a:solidFill>
                <a:schemeClr val="lt1"/>
              </a:solidFill>
              <a:latin typeface="Source Code Pro Light"/>
              <a:ea typeface="Source Code Pro Light"/>
              <a:cs typeface="Source Code Pro Light"/>
              <a:sym typeface="Source Code Pro Light"/>
            </a:endParaRPr>
          </a:p>
        </p:txBody>
      </p:sp>
      <p:sp>
        <p:nvSpPr>
          <p:cNvPr id="728" name="Google Shape;728;p24"/>
          <p:cNvSpPr txBox="1"/>
          <p:nvPr/>
        </p:nvSpPr>
        <p:spPr>
          <a:xfrm>
            <a:off x="6582014" y="2168000"/>
            <a:ext cx="771000" cy="2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GB" sz="2400" u="none" cap="none" strike="noStrik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DAY 8</a:t>
            </a:r>
            <a:endParaRPr b="0" i="0" sz="2400" u="none" cap="none" strike="noStrike">
              <a:solidFill>
                <a:schemeClr val="lt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729" name="Google Shape;729;p24"/>
          <p:cNvSpPr txBox="1"/>
          <p:nvPr/>
        </p:nvSpPr>
        <p:spPr>
          <a:xfrm>
            <a:off x="6315782" y="297752"/>
            <a:ext cx="1486500" cy="188228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GB" sz="1000" u="none" cap="none" strike="noStrike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Once the game was done, we played the game to ensure that no significant bugs or errors were played out. We then upload the game to the cloud drive.</a:t>
            </a:r>
            <a:endParaRPr b="0" i="0" sz="1000" u="none" cap="none" strike="noStrike">
              <a:solidFill>
                <a:schemeClr val="lt1"/>
              </a:solidFill>
              <a:latin typeface="Source Code Pro Light"/>
              <a:ea typeface="Source Code Pro Light"/>
              <a:cs typeface="Source Code Pro Light"/>
              <a:sym typeface="Source Code Pro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Source Code Pro Light"/>
              <a:ea typeface="Source Code Pro Light"/>
              <a:cs typeface="Source Code Pro Light"/>
              <a:sym typeface="Source Code Pro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Source Code Pro Light"/>
              <a:ea typeface="Source Code Pro Light"/>
              <a:cs typeface="Source Code Pro Light"/>
              <a:sym typeface="Source Code Pro Light"/>
            </a:endParaRPr>
          </a:p>
        </p:txBody>
      </p:sp>
      <p:sp>
        <p:nvSpPr>
          <p:cNvPr id="730" name="Google Shape;730;p24"/>
          <p:cNvSpPr txBox="1"/>
          <p:nvPr>
            <p:ph type="ctrTitle"/>
          </p:nvPr>
        </p:nvSpPr>
        <p:spPr>
          <a:xfrm>
            <a:off x="1964850" y="-53629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GB">
                <a:solidFill>
                  <a:srgbClr val="F3F3F3"/>
                </a:solidFill>
              </a:rPr>
              <a:t>Developmental Stages</a:t>
            </a:r>
            <a:endParaRPr>
              <a:solidFill>
                <a:srgbClr val="F3F3F3"/>
              </a:solidFill>
            </a:endParaRPr>
          </a:p>
        </p:txBody>
      </p:sp>
      <p:grpSp>
        <p:nvGrpSpPr>
          <p:cNvPr id="731" name="Google Shape;731;p24"/>
          <p:cNvGrpSpPr/>
          <p:nvPr/>
        </p:nvGrpSpPr>
        <p:grpSpPr>
          <a:xfrm flipH="1" rot="10800000">
            <a:off x="76213" y="2670979"/>
            <a:ext cx="9144074" cy="663761"/>
            <a:chOff x="238125" y="2163800"/>
            <a:chExt cx="7200625" cy="614375"/>
          </a:xfrm>
        </p:grpSpPr>
        <p:sp>
          <p:nvSpPr>
            <p:cNvPr id="732" name="Google Shape;732;p24"/>
            <p:cNvSpPr/>
            <p:nvPr/>
          </p:nvSpPr>
          <p:spPr>
            <a:xfrm>
              <a:off x="238125" y="2163800"/>
              <a:ext cx="7200625" cy="455725"/>
            </a:xfrm>
            <a:custGeom>
              <a:rect b="b" l="l" r="r" t="t"/>
              <a:pathLst>
                <a:path extrusionOk="0" h="18229" w="288025">
                  <a:moveTo>
                    <a:pt x="81677" y="0"/>
                  </a:moveTo>
                  <a:lnTo>
                    <a:pt x="73033" y="18086"/>
                  </a:lnTo>
                  <a:lnTo>
                    <a:pt x="0" y="18086"/>
                  </a:lnTo>
                  <a:lnTo>
                    <a:pt x="0" y="18228"/>
                  </a:lnTo>
                  <a:lnTo>
                    <a:pt x="73116" y="18228"/>
                  </a:lnTo>
                  <a:lnTo>
                    <a:pt x="81772" y="155"/>
                  </a:lnTo>
                  <a:lnTo>
                    <a:pt x="193119" y="155"/>
                  </a:lnTo>
                  <a:lnTo>
                    <a:pt x="202299" y="18193"/>
                  </a:lnTo>
                  <a:lnTo>
                    <a:pt x="202311" y="18228"/>
                  </a:lnTo>
                  <a:lnTo>
                    <a:pt x="288024" y="18228"/>
                  </a:lnTo>
                  <a:lnTo>
                    <a:pt x="288024" y="18086"/>
                  </a:lnTo>
                  <a:lnTo>
                    <a:pt x="202406" y="18086"/>
                  </a:lnTo>
                  <a:lnTo>
                    <a:pt x="193227" y="36"/>
                  </a:lnTo>
                  <a:lnTo>
                    <a:pt x="193203" y="0"/>
                  </a:lnTo>
                  <a:close/>
                </a:path>
              </a:pathLst>
            </a:custGeom>
            <a:solidFill>
              <a:srgbClr val="4DFFFF"/>
            </a:solidFill>
            <a:ln cap="flat" cmpd="sng" w="9525">
              <a:solidFill>
                <a:srgbClr val="11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3" name="Google Shape;733;p24"/>
            <p:cNvSpPr/>
            <p:nvPr/>
          </p:nvSpPr>
          <p:spPr>
            <a:xfrm>
              <a:off x="1716575" y="2679025"/>
              <a:ext cx="114025" cy="99150"/>
            </a:xfrm>
            <a:custGeom>
              <a:rect b="b" l="l" r="r" t="t"/>
              <a:pathLst>
                <a:path extrusionOk="0" h="3966" w="4561">
                  <a:moveTo>
                    <a:pt x="0" y="1"/>
                  </a:moveTo>
                  <a:lnTo>
                    <a:pt x="2286" y="3965"/>
                  </a:lnTo>
                  <a:lnTo>
                    <a:pt x="4560" y="1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4" name="Google Shape;734;p24"/>
            <p:cNvSpPr/>
            <p:nvPr/>
          </p:nvSpPr>
          <p:spPr>
            <a:xfrm>
              <a:off x="3177863" y="2233450"/>
              <a:ext cx="114325" cy="98825"/>
            </a:xfrm>
            <a:custGeom>
              <a:rect b="b" l="l" r="r" t="t"/>
              <a:pathLst>
                <a:path extrusionOk="0" h="3953" w="4573">
                  <a:moveTo>
                    <a:pt x="1" y="0"/>
                  </a:moveTo>
                  <a:lnTo>
                    <a:pt x="2287" y="3953"/>
                  </a:lnTo>
                  <a:lnTo>
                    <a:pt x="4573" y="0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5" name="Google Shape;735;p24"/>
            <p:cNvSpPr/>
            <p:nvPr/>
          </p:nvSpPr>
          <p:spPr>
            <a:xfrm>
              <a:off x="4116912" y="2233450"/>
              <a:ext cx="114325" cy="98825"/>
            </a:xfrm>
            <a:custGeom>
              <a:rect b="b" l="l" r="r" t="t"/>
              <a:pathLst>
                <a:path extrusionOk="0" h="3953" w="4573">
                  <a:moveTo>
                    <a:pt x="0" y="0"/>
                  </a:moveTo>
                  <a:lnTo>
                    <a:pt x="2286" y="3953"/>
                  </a:lnTo>
                  <a:lnTo>
                    <a:pt x="4572" y="0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6" name="Google Shape;736;p24"/>
            <p:cNvSpPr/>
            <p:nvPr/>
          </p:nvSpPr>
          <p:spPr>
            <a:xfrm>
              <a:off x="5511100" y="2679025"/>
              <a:ext cx="114025" cy="99150"/>
            </a:xfrm>
            <a:custGeom>
              <a:rect b="b" l="l" r="r" t="t"/>
              <a:pathLst>
                <a:path extrusionOk="0" h="3966" w="4561">
                  <a:moveTo>
                    <a:pt x="0" y="1"/>
                  </a:moveTo>
                  <a:lnTo>
                    <a:pt x="2274" y="3965"/>
                  </a:lnTo>
                  <a:lnTo>
                    <a:pt x="4560" y="1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25"/>
          <p:cNvSpPr txBox="1"/>
          <p:nvPr>
            <p:ph type="ctrTitle"/>
          </p:nvPr>
        </p:nvSpPr>
        <p:spPr>
          <a:xfrm>
            <a:off x="1348450" y="157530"/>
            <a:ext cx="64470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GB">
                <a:solidFill>
                  <a:srgbClr val="FFFFFF"/>
                </a:solidFill>
              </a:rPr>
              <a:t>Overcome Challenges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742" name="Google Shape;742;p25"/>
          <p:cNvSpPr txBox="1"/>
          <p:nvPr>
            <p:ph idx="5" type="subTitle"/>
          </p:nvPr>
        </p:nvSpPr>
        <p:spPr>
          <a:xfrm>
            <a:off x="6460750" y="2286822"/>
            <a:ext cx="1818000" cy="201847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-GB">
                <a:solidFill>
                  <a:srgbClr val="F3F3F3"/>
                </a:solidFill>
              </a:rPr>
              <a:t>Once we have developed the fundamental mechanics, we then added decorative execution to ensure that the player keeps engaged to our game like, sounds, execution pauses (using time.sleep) and pictures.</a:t>
            </a:r>
            <a:endParaRPr>
              <a:solidFill>
                <a:srgbClr val="F3F3F3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743" name="Google Shape;743;p25"/>
          <p:cNvSpPr txBox="1"/>
          <p:nvPr>
            <p:ph idx="6" type="ctrTitle"/>
          </p:nvPr>
        </p:nvSpPr>
        <p:spPr>
          <a:xfrm>
            <a:off x="6060100" y="2041250"/>
            <a:ext cx="26193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GB">
                <a:solidFill>
                  <a:srgbClr val="F3F3F3"/>
                </a:solidFill>
              </a:rPr>
              <a:t>SOLUTION</a:t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744" name="Google Shape;744;p25"/>
          <p:cNvSpPr txBox="1"/>
          <p:nvPr>
            <p:ph idx="1" type="subTitle"/>
          </p:nvPr>
        </p:nvSpPr>
        <p:spPr>
          <a:xfrm>
            <a:off x="865200" y="3125022"/>
            <a:ext cx="1818000" cy="201847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-GB">
                <a:solidFill>
                  <a:srgbClr val="F3F3F3"/>
                </a:solidFill>
              </a:rPr>
              <a:t>Because of the little time we had, we had to ensure that we made a game that: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-GB">
                <a:solidFill>
                  <a:srgbClr val="F3F3F3"/>
                </a:solidFill>
              </a:rPr>
              <a:t>1: Has everything we agree on.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-GB">
                <a:solidFill>
                  <a:srgbClr val="F3F3F3"/>
                </a:solidFill>
              </a:rPr>
              <a:t>2: Based off a template we started with from our solo assessment.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745" name="Google Shape;745;p25"/>
          <p:cNvSpPr txBox="1"/>
          <p:nvPr>
            <p:ph idx="2" type="subTitle"/>
          </p:nvPr>
        </p:nvSpPr>
        <p:spPr>
          <a:xfrm>
            <a:off x="3663000" y="2744022"/>
            <a:ext cx="1818000" cy="11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-GB">
                <a:solidFill>
                  <a:srgbClr val="F3F3F3"/>
                </a:solidFill>
              </a:rPr>
              <a:t>We made a single-player heist game about rescuing the abducted colleagues and Veed Science’s funds.</a:t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746" name="Google Shape;746;p25"/>
          <p:cNvSpPr txBox="1"/>
          <p:nvPr>
            <p:ph idx="4" type="ctrTitle"/>
          </p:nvPr>
        </p:nvSpPr>
        <p:spPr>
          <a:xfrm>
            <a:off x="3262350" y="2498450"/>
            <a:ext cx="26193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GB">
                <a:solidFill>
                  <a:srgbClr val="F3F3F3"/>
                </a:solidFill>
              </a:rPr>
              <a:t>RESULTS</a:t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747" name="Google Shape;747;p25"/>
          <p:cNvSpPr txBox="1"/>
          <p:nvPr>
            <p:ph idx="3" type="ctrTitle"/>
          </p:nvPr>
        </p:nvSpPr>
        <p:spPr>
          <a:xfrm>
            <a:off x="464600" y="2879450"/>
            <a:ext cx="26193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GB">
                <a:solidFill>
                  <a:srgbClr val="F3F3F3"/>
                </a:solidFill>
              </a:rPr>
              <a:t>CHALLENGE</a:t>
            </a:r>
            <a:endParaRPr>
              <a:solidFill>
                <a:srgbClr val="F3F3F3"/>
              </a:solidFill>
            </a:endParaRPr>
          </a:p>
        </p:txBody>
      </p:sp>
      <p:grpSp>
        <p:nvGrpSpPr>
          <p:cNvPr id="748" name="Google Shape;748;p25"/>
          <p:cNvGrpSpPr/>
          <p:nvPr/>
        </p:nvGrpSpPr>
        <p:grpSpPr>
          <a:xfrm>
            <a:off x="1297508" y="1746040"/>
            <a:ext cx="953381" cy="799693"/>
            <a:chOff x="1606521" y="1292928"/>
            <a:chExt cx="953381" cy="799693"/>
          </a:xfrm>
        </p:grpSpPr>
        <p:sp>
          <p:nvSpPr>
            <p:cNvPr id="749" name="Google Shape;749;p25"/>
            <p:cNvSpPr/>
            <p:nvPr/>
          </p:nvSpPr>
          <p:spPr>
            <a:xfrm>
              <a:off x="1636265" y="1348894"/>
              <a:ext cx="893897" cy="743727"/>
            </a:xfrm>
            <a:custGeom>
              <a:rect b="b" l="l" r="r" t="t"/>
              <a:pathLst>
                <a:path extrusionOk="0" h="47936" w="57615">
                  <a:moveTo>
                    <a:pt x="57174" y="334"/>
                  </a:moveTo>
                  <a:lnTo>
                    <a:pt x="57174" y="47602"/>
                  </a:lnTo>
                  <a:lnTo>
                    <a:pt x="452" y="47602"/>
                  </a:lnTo>
                  <a:lnTo>
                    <a:pt x="452" y="334"/>
                  </a:lnTo>
                  <a:close/>
                  <a:moveTo>
                    <a:pt x="0" y="1"/>
                  </a:moveTo>
                  <a:lnTo>
                    <a:pt x="0" y="47935"/>
                  </a:lnTo>
                  <a:lnTo>
                    <a:pt x="57614" y="47935"/>
                  </a:lnTo>
                  <a:lnTo>
                    <a:pt x="57614" y="1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0" name="Google Shape;750;p25"/>
            <p:cNvSpPr/>
            <p:nvPr/>
          </p:nvSpPr>
          <p:spPr>
            <a:xfrm>
              <a:off x="1606521" y="1319150"/>
              <a:ext cx="953381" cy="693660"/>
            </a:xfrm>
            <a:custGeom>
              <a:rect b="b" l="l" r="r" t="t"/>
              <a:pathLst>
                <a:path extrusionOk="0" h="44709" w="61449">
                  <a:moveTo>
                    <a:pt x="0" y="1"/>
                  </a:moveTo>
                  <a:lnTo>
                    <a:pt x="0" y="44709"/>
                  </a:lnTo>
                  <a:lnTo>
                    <a:pt x="453" y="44709"/>
                  </a:lnTo>
                  <a:lnTo>
                    <a:pt x="453" y="453"/>
                  </a:lnTo>
                  <a:lnTo>
                    <a:pt x="60996" y="453"/>
                  </a:lnTo>
                  <a:lnTo>
                    <a:pt x="60996" y="23337"/>
                  </a:lnTo>
                  <a:lnTo>
                    <a:pt x="59150" y="25182"/>
                  </a:lnTo>
                  <a:lnTo>
                    <a:pt x="59472" y="25492"/>
                  </a:lnTo>
                  <a:lnTo>
                    <a:pt x="61448" y="23516"/>
                  </a:lnTo>
                  <a:lnTo>
                    <a:pt x="61448" y="1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1" name="Google Shape;751;p25"/>
            <p:cNvSpPr/>
            <p:nvPr/>
          </p:nvSpPr>
          <p:spPr>
            <a:xfrm>
              <a:off x="1610027" y="1292928"/>
              <a:ext cx="698640" cy="29758"/>
            </a:xfrm>
            <a:custGeom>
              <a:rect b="b" l="l" r="r" t="t"/>
              <a:pathLst>
                <a:path extrusionOk="0" h="1918" w="45030">
                  <a:moveTo>
                    <a:pt x="0" y="0"/>
                  </a:moveTo>
                  <a:lnTo>
                    <a:pt x="0" y="1917"/>
                  </a:lnTo>
                  <a:lnTo>
                    <a:pt x="45030" y="1917"/>
                  </a:lnTo>
                  <a:lnTo>
                    <a:pt x="43125" y="0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2" name="Google Shape;752;p25"/>
            <p:cNvSpPr/>
            <p:nvPr/>
          </p:nvSpPr>
          <p:spPr>
            <a:xfrm>
              <a:off x="2428968" y="1408383"/>
              <a:ext cx="41766" cy="41766"/>
            </a:xfrm>
            <a:custGeom>
              <a:rect b="b" l="l" r="r" t="t"/>
              <a:pathLst>
                <a:path extrusionOk="0" h="2692" w="2692">
                  <a:moveTo>
                    <a:pt x="1" y="1"/>
                  </a:moveTo>
                  <a:lnTo>
                    <a:pt x="1" y="441"/>
                  </a:lnTo>
                  <a:lnTo>
                    <a:pt x="2251" y="441"/>
                  </a:lnTo>
                  <a:lnTo>
                    <a:pt x="2251" y="2691"/>
                  </a:lnTo>
                  <a:lnTo>
                    <a:pt x="2692" y="2691"/>
                  </a:lnTo>
                  <a:lnTo>
                    <a:pt x="2692" y="1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3" name="Google Shape;753;p25"/>
            <p:cNvSpPr/>
            <p:nvPr/>
          </p:nvSpPr>
          <p:spPr>
            <a:xfrm>
              <a:off x="2428968" y="1981999"/>
              <a:ext cx="41766" cy="41766"/>
            </a:xfrm>
            <a:custGeom>
              <a:rect b="b" l="l" r="r" t="t"/>
              <a:pathLst>
                <a:path extrusionOk="0" h="2692" w="2692">
                  <a:moveTo>
                    <a:pt x="2251" y="0"/>
                  </a:moveTo>
                  <a:lnTo>
                    <a:pt x="2251" y="2251"/>
                  </a:lnTo>
                  <a:lnTo>
                    <a:pt x="1" y="2251"/>
                  </a:lnTo>
                  <a:lnTo>
                    <a:pt x="1" y="2691"/>
                  </a:lnTo>
                  <a:lnTo>
                    <a:pt x="2692" y="2691"/>
                  </a:lnTo>
                  <a:lnTo>
                    <a:pt x="2692" y="0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4" name="Google Shape;754;p25"/>
            <p:cNvSpPr/>
            <p:nvPr/>
          </p:nvSpPr>
          <p:spPr>
            <a:xfrm>
              <a:off x="1695738" y="1981999"/>
              <a:ext cx="41766" cy="41766"/>
            </a:xfrm>
            <a:custGeom>
              <a:rect b="b" l="l" r="r" t="t"/>
              <a:pathLst>
                <a:path extrusionOk="0" h="2692" w="2692">
                  <a:moveTo>
                    <a:pt x="1" y="0"/>
                  </a:moveTo>
                  <a:lnTo>
                    <a:pt x="1" y="2691"/>
                  </a:lnTo>
                  <a:lnTo>
                    <a:pt x="2692" y="2691"/>
                  </a:lnTo>
                  <a:lnTo>
                    <a:pt x="2692" y="2251"/>
                  </a:lnTo>
                  <a:lnTo>
                    <a:pt x="441" y="2251"/>
                  </a:lnTo>
                  <a:lnTo>
                    <a:pt x="441" y="0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5" name="Google Shape;755;p25"/>
            <p:cNvSpPr/>
            <p:nvPr/>
          </p:nvSpPr>
          <p:spPr>
            <a:xfrm>
              <a:off x="1695738" y="1408383"/>
              <a:ext cx="41766" cy="41766"/>
            </a:xfrm>
            <a:custGeom>
              <a:rect b="b" l="l" r="r" t="t"/>
              <a:pathLst>
                <a:path extrusionOk="0" h="2692" w="2692">
                  <a:moveTo>
                    <a:pt x="1" y="1"/>
                  </a:moveTo>
                  <a:lnTo>
                    <a:pt x="1" y="2691"/>
                  </a:lnTo>
                  <a:lnTo>
                    <a:pt x="441" y="2691"/>
                  </a:lnTo>
                  <a:lnTo>
                    <a:pt x="441" y="441"/>
                  </a:lnTo>
                  <a:lnTo>
                    <a:pt x="2692" y="441"/>
                  </a:lnTo>
                  <a:lnTo>
                    <a:pt x="2692" y="1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56" name="Google Shape;756;p25"/>
          <p:cNvGrpSpPr/>
          <p:nvPr/>
        </p:nvGrpSpPr>
        <p:grpSpPr>
          <a:xfrm>
            <a:off x="4088683" y="1532040"/>
            <a:ext cx="953381" cy="799693"/>
            <a:chOff x="1606521" y="1292928"/>
            <a:chExt cx="953381" cy="799693"/>
          </a:xfrm>
        </p:grpSpPr>
        <p:sp>
          <p:nvSpPr>
            <p:cNvPr id="757" name="Google Shape;757;p25"/>
            <p:cNvSpPr/>
            <p:nvPr/>
          </p:nvSpPr>
          <p:spPr>
            <a:xfrm>
              <a:off x="1636265" y="1348894"/>
              <a:ext cx="893897" cy="743727"/>
            </a:xfrm>
            <a:custGeom>
              <a:rect b="b" l="l" r="r" t="t"/>
              <a:pathLst>
                <a:path extrusionOk="0" h="47936" w="57615">
                  <a:moveTo>
                    <a:pt x="57174" y="334"/>
                  </a:moveTo>
                  <a:lnTo>
                    <a:pt x="57174" y="47602"/>
                  </a:lnTo>
                  <a:lnTo>
                    <a:pt x="452" y="47602"/>
                  </a:lnTo>
                  <a:lnTo>
                    <a:pt x="452" y="334"/>
                  </a:lnTo>
                  <a:close/>
                  <a:moveTo>
                    <a:pt x="0" y="1"/>
                  </a:moveTo>
                  <a:lnTo>
                    <a:pt x="0" y="47935"/>
                  </a:lnTo>
                  <a:lnTo>
                    <a:pt x="57614" y="47935"/>
                  </a:lnTo>
                  <a:lnTo>
                    <a:pt x="57614" y="1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8" name="Google Shape;758;p25"/>
            <p:cNvSpPr/>
            <p:nvPr/>
          </p:nvSpPr>
          <p:spPr>
            <a:xfrm>
              <a:off x="1606521" y="1319150"/>
              <a:ext cx="953381" cy="693660"/>
            </a:xfrm>
            <a:custGeom>
              <a:rect b="b" l="l" r="r" t="t"/>
              <a:pathLst>
                <a:path extrusionOk="0" h="44709" w="61449">
                  <a:moveTo>
                    <a:pt x="0" y="1"/>
                  </a:moveTo>
                  <a:lnTo>
                    <a:pt x="0" y="44709"/>
                  </a:lnTo>
                  <a:lnTo>
                    <a:pt x="453" y="44709"/>
                  </a:lnTo>
                  <a:lnTo>
                    <a:pt x="453" y="453"/>
                  </a:lnTo>
                  <a:lnTo>
                    <a:pt x="60996" y="453"/>
                  </a:lnTo>
                  <a:lnTo>
                    <a:pt x="60996" y="23337"/>
                  </a:lnTo>
                  <a:lnTo>
                    <a:pt x="59150" y="25182"/>
                  </a:lnTo>
                  <a:lnTo>
                    <a:pt x="59472" y="25492"/>
                  </a:lnTo>
                  <a:lnTo>
                    <a:pt x="61448" y="23516"/>
                  </a:lnTo>
                  <a:lnTo>
                    <a:pt x="61448" y="1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9" name="Google Shape;759;p25"/>
            <p:cNvSpPr/>
            <p:nvPr/>
          </p:nvSpPr>
          <p:spPr>
            <a:xfrm>
              <a:off x="1610027" y="1292928"/>
              <a:ext cx="698640" cy="29758"/>
            </a:xfrm>
            <a:custGeom>
              <a:rect b="b" l="l" r="r" t="t"/>
              <a:pathLst>
                <a:path extrusionOk="0" h="1918" w="45030">
                  <a:moveTo>
                    <a:pt x="0" y="0"/>
                  </a:moveTo>
                  <a:lnTo>
                    <a:pt x="0" y="1917"/>
                  </a:lnTo>
                  <a:lnTo>
                    <a:pt x="45030" y="1917"/>
                  </a:lnTo>
                  <a:lnTo>
                    <a:pt x="43125" y="0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0" name="Google Shape;760;p25"/>
            <p:cNvSpPr/>
            <p:nvPr/>
          </p:nvSpPr>
          <p:spPr>
            <a:xfrm>
              <a:off x="2428968" y="1408383"/>
              <a:ext cx="41766" cy="41766"/>
            </a:xfrm>
            <a:custGeom>
              <a:rect b="b" l="l" r="r" t="t"/>
              <a:pathLst>
                <a:path extrusionOk="0" h="2692" w="2692">
                  <a:moveTo>
                    <a:pt x="1" y="1"/>
                  </a:moveTo>
                  <a:lnTo>
                    <a:pt x="1" y="441"/>
                  </a:lnTo>
                  <a:lnTo>
                    <a:pt x="2251" y="441"/>
                  </a:lnTo>
                  <a:lnTo>
                    <a:pt x="2251" y="2691"/>
                  </a:lnTo>
                  <a:lnTo>
                    <a:pt x="2692" y="2691"/>
                  </a:lnTo>
                  <a:lnTo>
                    <a:pt x="2692" y="1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1" name="Google Shape;761;p25"/>
            <p:cNvSpPr/>
            <p:nvPr/>
          </p:nvSpPr>
          <p:spPr>
            <a:xfrm>
              <a:off x="2428968" y="1981999"/>
              <a:ext cx="41766" cy="41766"/>
            </a:xfrm>
            <a:custGeom>
              <a:rect b="b" l="l" r="r" t="t"/>
              <a:pathLst>
                <a:path extrusionOk="0" h="2692" w="2692">
                  <a:moveTo>
                    <a:pt x="2251" y="0"/>
                  </a:moveTo>
                  <a:lnTo>
                    <a:pt x="2251" y="2251"/>
                  </a:lnTo>
                  <a:lnTo>
                    <a:pt x="1" y="2251"/>
                  </a:lnTo>
                  <a:lnTo>
                    <a:pt x="1" y="2691"/>
                  </a:lnTo>
                  <a:lnTo>
                    <a:pt x="2692" y="2691"/>
                  </a:lnTo>
                  <a:lnTo>
                    <a:pt x="2692" y="0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2" name="Google Shape;762;p25"/>
            <p:cNvSpPr/>
            <p:nvPr/>
          </p:nvSpPr>
          <p:spPr>
            <a:xfrm>
              <a:off x="1695738" y="1981999"/>
              <a:ext cx="41766" cy="41766"/>
            </a:xfrm>
            <a:custGeom>
              <a:rect b="b" l="l" r="r" t="t"/>
              <a:pathLst>
                <a:path extrusionOk="0" h="2692" w="2692">
                  <a:moveTo>
                    <a:pt x="1" y="0"/>
                  </a:moveTo>
                  <a:lnTo>
                    <a:pt x="1" y="2691"/>
                  </a:lnTo>
                  <a:lnTo>
                    <a:pt x="2692" y="2691"/>
                  </a:lnTo>
                  <a:lnTo>
                    <a:pt x="2692" y="2251"/>
                  </a:lnTo>
                  <a:lnTo>
                    <a:pt x="441" y="2251"/>
                  </a:lnTo>
                  <a:lnTo>
                    <a:pt x="441" y="0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3" name="Google Shape;763;p25"/>
            <p:cNvSpPr/>
            <p:nvPr/>
          </p:nvSpPr>
          <p:spPr>
            <a:xfrm>
              <a:off x="1695738" y="1408383"/>
              <a:ext cx="41766" cy="41766"/>
            </a:xfrm>
            <a:custGeom>
              <a:rect b="b" l="l" r="r" t="t"/>
              <a:pathLst>
                <a:path extrusionOk="0" h="2692" w="2692">
                  <a:moveTo>
                    <a:pt x="1" y="1"/>
                  </a:moveTo>
                  <a:lnTo>
                    <a:pt x="1" y="2691"/>
                  </a:lnTo>
                  <a:lnTo>
                    <a:pt x="441" y="2691"/>
                  </a:lnTo>
                  <a:lnTo>
                    <a:pt x="441" y="441"/>
                  </a:lnTo>
                  <a:lnTo>
                    <a:pt x="2692" y="441"/>
                  </a:lnTo>
                  <a:lnTo>
                    <a:pt x="2692" y="1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64" name="Google Shape;764;p25"/>
          <p:cNvGrpSpPr/>
          <p:nvPr/>
        </p:nvGrpSpPr>
        <p:grpSpPr>
          <a:xfrm>
            <a:off x="6879858" y="1103715"/>
            <a:ext cx="953381" cy="799693"/>
            <a:chOff x="1606521" y="1292928"/>
            <a:chExt cx="953381" cy="799693"/>
          </a:xfrm>
        </p:grpSpPr>
        <p:sp>
          <p:nvSpPr>
            <p:cNvPr id="765" name="Google Shape;765;p25"/>
            <p:cNvSpPr/>
            <p:nvPr/>
          </p:nvSpPr>
          <p:spPr>
            <a:xfrm>
              <a:off x="1636265" y="1348894"/>
              <a:ext cx="893897" cy="743727"/>
            </a:xfrm>
            <a:custGeom>
              <a:rect b="b" l="l" r="r" t="t"/>
              <a:pathLst>
                <a:path extrusionOk="0" h="47936" w="57615">
                  <a:moveTo>
                    <a:pt x="57174" y="334"/>
                  </a:moveTo>
                  <a:lnTo>
                    <a:pt x="57174" y="47602"/>
                  </a:lnTo>
                  <a:lnTo>
                    <a:pt x="452" y="47602"/>
                  </a:lnTo>
                  <a:lnTo>
                    <a:pt x="452" y="334"/>
                  </a:lnTo>
                  <a:close/>
                  <a:moveTo>
                    <a:pt x="0" y="1"/>
                  </a:moveTo>
                  <a:lnTo>
                    <a:pt x="0" y="47935"/>
                  </a:lnTo>
                  <a:lnTo>
                    <a:pt x="57614" y="47935"/>
                  </a:lnTo>
                  <a:lnTo>
                    <a:pt x="57614" y="1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6" name="Google Shape;766;p25"/>
            <p:cNvSpPr/>
            <p:nvPr/>
          </p:nvSpPr>
          <p:spPr>
            <a:xfrm>
              <a:off x="1606521" y="1319150"/>
              <a:ext cx="953381" cy="693660"/>
            </a:xfrm>
            <a:custGeom>
              <a:rect b="b" l="l" r="r" t="t"/>
              <a:pathLst>
                <a:path extrusionOk="0" h="44709" w="61449">
                  <a:moveTo>
                    <a:pt x="0" y="1"/>
                  </a:moveTo>
                  <a:lnTo>
                    <a:pt x="0" y="44709"/>
                  </a:lnTo>
                  <a:lnTo>
                    <a:pt x="453" y="44709"/>
                  </a:lnTo>
                  <a:lnTo>
                    <a:pt x="453" y="453"/>
                  </a:lnTo>
                  <a:lnTo>
                    <a:pt x="60996" y="453"/>
                  </a:lnTo>
                  <a:lnTo>
                    <a:pt x="60996" y="23337"/>
                  </a:lnTo>
                  <a:lnTo>
                    <a:pt x="59150" y="25182"/>
                  </a:lnTo>
                  <a:lnTo>
                    <a:pt x="59472" y="25492"/>
                  </a:lnTo>
                  <a:lnTo>
                    <a:pt x="61448" y="23516"/>
                  </a:lnTo>
                  <a:lnTo>
                    <a:pt x="61448" y="1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7" name="Google Shape;767;p25"/>
            <p:cNvSpPr/>
            <p:nvPr/>
          </p:nvSpPr>
          <p:spPr>
            <a:xfrm>
              <a:off x="1610027" y="1292928"/>
              <a:ext cx="698640" cy="29758"/>
            </a:xfrm>
            <a:custGeom>
              <a:rect b="b" l="l" r="r" t="t"/>
              <a:pathLst>
                <a:path extrusionOk="0" h="1918" w="45030">
                  <a:moveTo>
                    <a:pt x="0" y="0"/>
                  </a:moveTo>
                  <a:lnTo>
                    <a:pt x="0" y="1917"/>
                  </a:lnTo>
                  <a:lnTo>
                    <a:pt x="45030" y="1917"/>
                  </a:lnTo>
                  <a:lnTo>
                    <a:pt x="43125" y="0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8" name="Google Shape;768;p25"/>
            <p:cNvSpPr/>
            <p:nvPr/>
          </p:nvSpPr>
          <p:spPr>
            <a:xfrm>
              <a:off x="2428968" y="1408383"/>
              <a:ext cx="41766" cy="41766"/>
            </a:xfrm>
            <a:custGeom>
              <a:rect b="b" l="l" r="r" t="t"/>
              <a:pathLst>
                <a:path extrusionOk="0" h="2692" w="2692">
                  <a:moveTo>
                    <a:pt x="1" y="1"/>
                  </a:moveTo>
                  <a:lnTo>
                    <a:pt x="1" y="441"/>
                  </a:lnTo>
                  <a:lnTo>
                    <a:pt x="2251" y="441"/>
                  </a:lnTo>
                  <a:lnTo>
                    <a:pt x="2251" y="2691"/>
                  </a:lnTo>
                  <a:lnTo>
                    <a:pt x="2692" y="2691"/>
                  </a:lnTo>
                  <a:lnTo>
                    <a:pt x="2692" y="1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9" name="Google Shape;769;p25"/>
            <p:cNvSpPr/>
            <p:nvPr/>
          </p:nvSpPr>
          <p:spPr>
            <a:xfrm>
              <a:off x="2428968" y="1981999"/>
              <a:ext cx="41766" cy="41766"/>
            </a:xfrm>
            <a:custGeom>
              <a:rect b="b" l="l" r="r" t="t"/>
              <a:pathLst>
                <a:path extrusionOk="0" h="2692" w="2692">
                  <a:moveTo>
                    <a:pt x="2251" y="0"/>
                  </a:moveTo>
                  <a:lnTo>
                    <a:pt x="2251" y="2251"/>
                  </a:lnTo>
                  <a:lnTo>
                    <a:pt x="1" y="2251"/>
                  </a:lnTo>
                  <a:lnTo>
                    <a:pt x="1" y="2691"/>
                  </a:lnTo>
                  <a:lnTo>
                    <a:pt x="2692" y="2691"/>
                  </a:lnTo>
                  <a:lnTo>
                    <a:pt x="2692" y="0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0" name="Google Shape;770;p25"/>
            <p:cNvSpPr/>
            <p:nvPr/>
          </p:nvSpPr>
          <p:spPr>
            <a:xfrm>
              <a:off x="1695738" y="1981999"/>
              <a:ext cx="41766" cy="41766"/>
            </a:xfrm>
            <a:custGeom>
              <a:rect b="b" l="l" r="r" t="t"/>
              <a:pathLst>
                <a:path extrusionOk="0" h="2692" w="2692">
                  <a:moveTo>
                    <a:pt x="1" y="0"/>
                  </a:moveTo>
                  <a:lnTo>
                    <a:pt x="1" y="2691"/>
                  </a:lnTo>
                  <a:lnTo>
                    <a:pt x="2692" y="2691"/>
                  </a:lnTo>
                  <a:lnTo>
                    <a:pt x="2692" y="2251"/>
                  </a:lnTo>
                  <a:lnTo>
                    <a:pt x="441" y="2251"/>
                  </a:lnTo>
                  <a:lnTo>
                    <a:pt x="441" y="0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1" name="Google Shape;771;p25"/>
            <p:cNvSpPr/>
            <p:nvPr/>
          </p:nvSpPr>
          <p:spPr>
            <a:xfrm>
              <a:off x="1695738" y="1408383"/>
              <a:ext cx="41766" cy="41766"/>
            </a:xfrm>
            <a:custGeom>
              <a:rect b="b" l="l" r="r" t="t"/>
              <a:pathLst>
                <a:path extrusionOk="0" h="2692" w="2692">
                  <a:moveTo>
                    <a:pt x="1" y="1"/>
                  </a:moveTo>
                  <a:lnTo>
                    <a:pt x="1" y="2691"/>
                  </a:lnTo>
                  <a:lnTo>
                    <a:pt x="441" y="2691"/>
                  </a:lnTo>
                  <a:lnTo>
                    <a:pt x="441" y="441"/>
                  </a:lnTo>
                  <a:lnTo>
                    <a:pt x="2692" y="441"/>
                  </a:lnTo>
                  <a:lnTo>
                    <a:pt x="2692" y="1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772" name="Google Shape;772;p25"/>
          <p:cNvCxnSpPr/>
          <p:nvPr/>
        </p:nvCxnSpPr>
        <p:spPr>
          <a:xfrm flipH="1" rot="10800000">
            <a:off x="2505075" y="1866900"/>
            <a:ext cx="1333500" cy="4191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11FFFF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773" name="Google Shape;773;p25"/>
          <p:cNvCxnSpPr/>
          <p:nvPr/>
        </p:nvCxnSpPr>
        <p:spPr>
          <a:xfrm flipH="1" rot="10800000">
            <a:off x="5294213" y="1517238"/>
            <a:ext cx="1333500" cy="4191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11FFFF"/>
            </a:solidFill>
            <a:prstDash val="solid"/>
            <a:round/>
            <a:headEnd len="med" w="med" type="oval"/>
            <a:tailEnd len="med" w="med" type="oval"/>
          </a:ln>
        </p:spPr>
      </p:cxnSp>
      <p:grpSp>
        <p:nvGrpSpPr>
          <p:cNvPr id="774" name="Google Shape;774;p25"/>
          <p:cNvGrpSpPr/>
          <p:nvPr/>
        </p:nvGrpSpPr>
        <p:grpSpPr>
          <a:xfrm>
            <a:off x="1601865" y="2013810"/>
            <a:ext cx="351774" cy="351774"/>
            <a:chOff x="1190625" y="238125"/>
            <a:chExt cx="5219200" cy="5219200"/>
          </a:xfrm>
        </p:grpSpPr>
        <p:sp>
          <p:nvSpPr>
            <p:cNvPr id="775" name="Google Shape;775;p25"/>
            <p:cNvSpPr/>
            <p:nvPr/>
          </p:nvSpPr>
          <p:spPr>
            <a:xfrm>
              <a:off x="2098250" y="2766150"/>
              <a:ext cx="1375775" cy="163125"/>
            </a:xfrm>
            <a:custGeom>
              <a:rect b="b" l="l" r="r" t="t"/>
              <a:pathLst>
                <a:path extrusionOk="0" h="6525" w="55031">
                  <a:moveTo>
                    <a:pt x="3263" y="1"/>
                  </a:moveTo>
                  <a:cubicBezTo>
                    <a:pt x="1436" y="1"/>
                    <a:pt x="1" y="1468"/>
                    <a:pt x="1" y="3263"/>
                  </a:cubicBezTo>
                  <a:cubicBezTo>
                    <a:pt x="1" y="5057"/>
                    <a:pt x="1436" y="6525"/>
                    <a:pt x="3263" y="6525"/>
                  </a:cubicBezTo>
                  <a:lnTo>
                    <a:pt x="51769" y="6525"/>
                  </a:lnTo>
                  <a:cubicBezTo>
                    <a:pt x="53563" y="6525"/>
                    <a:pt x="55031" y="5057"/>
                    <a:pt x="55031" y="3263"/>
                  </a:cubicBezTo>
                  <a:cubicBezTo>
                    <a:pt x="55031" y="1468"/>
                    <a:pt x="53563" y="1"/>
                    <a:pt x="5176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6" name="Google Shape;776;p25"/>
            <p:cNvSpPr/>
            <p:nvPr/>
          </p:nvSpPr>
          <p:spPr>
            <a:xfrm>
              <a:off x="4126400" y="2766150"/>
              <a:ext cx="1386375" cy="163125"/>
            </a:xfrm>
            <a:custGeom>
              <a:rect b="b" l="l" r="r" t="t"/>
              <a:pathLst>
                <a:path extrusionOk="0" h="6525" w="55455">
                  <a:moveTo>
                    <a:pt x="3263" y="1"/>
                  </a:moveTo>
                  <a:cubicBezTo>
                    <a:pt x="1468" y="1"/>
                    <a:pt x="1" y="1468"/>
                    <a:pt x="1" y="3263"/>
                  </a:cubicBezTo>
                  <a:cubicBezTo>
                    <a:pt x="1" y="5057"/>
                    <a:pt x="1468" y="6525"/>
                    <a:pt x="3263" y="6525"/>
                  </a:cubicBezTo>
                  <a:lnTo>
                    <a:pt x="52192" y="6525"/>
                  </a:lnTo>
                  <a:cubicBezTo>
                    <a:pt x="53986" y="6525"/>
                    <a:pt x="55454" y="5057"/>
                    <a:pt x="55454" y="3263"/>
                  </a:cubicBezTo>
                  <a:cubicBezTo>
                    <a:pt x="55454" y="1468"/>
                    <a:pt x="53986" y="1"/>
                    <a:pt x="521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7" name="Google Shape;777;p25"/>
            <p:cNvSpPr/>
            <p:nvPr/>
          </p:nvSpPr>
          <p:spPr>
            <a:xfrm>
              <a:off x="1190625" y="238125"/>
              <a:ext cx="5219200" cy="5219200"/>
            </a:xfrm>
            <a:custGeom>
              <a:rect b="b" l="l" r="r" t="t"/>
              <a:pathLst>
                <a:path extrusionOk="0" h="208768" w="208768">
                  <a:moveTo>
                    <a:pt x="101122" y="16375"/>
                  </a:moveTo>
                  <a:lnTo>
                    <a:pt x="101122" y="22899"/>
                  </a:lnTo>
                  <a:cubicBezTo>
                    <a:pt x="58748" y="24595"/>
                    <a:pt x="24595" y="58748"/>
                    <a:pt x="22899" y="101122"/>
                  </a:cubicBezTo>
                  <a:lnTo>
                    <a:pt x="16375" y="101122"/>
                  </a:lnTo>
                  <a:cubicBezTo>
                    <a:pt x="17191" y="78810"/>
                    <a:pt x="26259" y="57966"/>
                    <a:pt x="42112" y="42112"/>
                  </a:cubicBezTo>
                  <a:cubicBezTo>
                    <a:pt x="57966" y="26259"/>
                    <a:pt x="78810" y="17191"/>
                    <a:pt x="101122" y="16375"/>
                  </a:cubicBezTo>
                  <a:close/>
                  <a:moveTo>
                    <a:pt x="107646" y="16375"/>
                  </a:moveTo>
                  <a:cubicBezTo>
                    <a:pt x="129958" y="17191"/>
                    <a:pt x="150802" y="26259"/>
                    <a:pt x="166655" y="42112"/>
                  </a:cubicBezTo>
                  <a:cubicBezTo>
                    <a:pt x="182541" y="57966"/>
                    <a:pt x="191576" y="78810"/>
                    <a:pt x="192392" y="101122"/>
                  </a:cubicBezTo>
                  <a:lnTo>
                    <a:pt x="185868" y="101122"/>
                  </a:lnTo>
                  <a:cubicBezTo>
                    <a:pt x="185118" y="82822"/>
                    <a:pt x="178235" y="65240"/>
                    <a:pt x="166296" y="51278"/>
                  </a:cubicBezTo>
                  <a:cubicBezTo>
                    <a:pt x="165656" y="50532"/>
                    <a:pt x="164755" y="50154"/>
                    <a:pt x="163846" y="50154"/>
                  </a:cubicBezTo>
                  <a:cubicBezTo>
                    <a:pt x="163086" y="50154"/>
                    <a:pt x="162320" y="50418"/>
                    <a:pt x="161697" y="50952"/>
                  </a:cubicBezTo>
                  <a:cubicBezTo>
                    <a:pt x="160327" y="52127"/>
                    <a:pt x="160164" y="54182"/>
                    <a:pt x="161338" y="55552"/>
                  </a:cubicBezTo>
                  <a:cubicBezTo>
                    <a:pt x="172983" y="69121"/>
                    <a:pt x="179409" y="86475"/>
                    <a:pt x="179409" y="104384"/>
                  </a:cubicBezTo>
                  <a:cubicBezTo>
                    <a:pt x="179409" y="145746"/>
                    <a:pt x="145746" y="179409"/>
                    <a:pt x="104384" y="179409"/>
                  </a:cubicBezTo>
                  <a:cubicBezTo>
                    <a:pt x="63022" y="179409"/>
                    <a:pt x="29358" y="145746"/>
                    <a:pt x="29358" y="104384"/>
                  </a:cubicBezTo>
                  <a:cubicBezTo>
                    <a:pt x="29358" y="63022"/>
                    <a:pt x="63022" y="29358"/>
                    <a:pt x="104384" y="29358"/>
                  </a:cubicBezTo>
                  <a:cubicBezTo>
                    <a:pt x="122292" y="29358"/>
                    <a:pt x="139646" y="35784"/>
                    <a:pt x="153216" y="47429"/>
                  </a:cubicBezTo>
                  <a:cubicBezTo>
                    <a:pt x="153830" y="47956"/>
                    <a:pt x="154583" y="48214"/>
                    <a:pt x="155333" y="48214"/>
                  </a:cubicBezTo>
                  <a:cubicBezTo>
                    <a:pt x="156253" y="48214"/>
                    <a:pt x="157168" y="47826"/>
                    <a:pt x="157815" y="47070"/>
                  </a:cubicBezTo>
                  <a:cubicBezTo>
                    <a:pt x="158989" y="45700"/>
                    <a:pt x="158859" y="43645"/>
                    <a:pt x="157489" y="42471"/>
                  </a:cubicBezTo>
                  <a:cubicBezTo>
                    <a:pt x="143527" y="30532"/>
                    <a:pt x="125945" y="23649"/>
                    <a:pt x="107646" y="22899"/>
                  </a:cubicBezTo>
                  <a:lnTo>
                    <a:pt x="107646" y="16375"/>
                  </a:lnTo>
                  <a:close/>
                  <a:moveTo>
                    <a:pt x="22899" y="107646"/>
                  </a:moveTo>
                  <a:cubicBezTo>
                    <a:pt x="24595" y="150019"/>
                    <a:pt x="58748" y="184172"/>
                    <a:pt x="101122" y="185868"/>
                  </a:cubicBezTo>
                  <a:lnTo>
                    <a:pt x="101122" y="192392"/>
                  </a:lnTo>
                  <a:cubicBezTo>
                    <a:pt x="78810" y="191576"/>
                    <a:pt x="57966" y="182541"/>
                    <a:pt x="42112" y="166655"/>
                  </a:cubicBezTo>
                  <a:cubicBezTo>
                    <a:pt x="26259" y="150802"/>
                    <a:pt x="17191" y="129958"/>
                    <a:pt x="16375" y="107646"/>
                  </a:cubicBezTo>
                  <a:close/>
                  <a:moveTo>
                    <a:pt x="192392" y="107646"/>
                  </a:moveTo>
                  <a:cubicBezTo>
                    <a:pt x="191576" y="129958"/>
                    <a:pt x="182541" y="150802"/>
                    <a:pt x="166655" y="166655"/>
                  </a:cubicBezTo>
                  <a:cubicBezTo>
                    <a:pt x="150802" y="182541"/>
                    <a:pt x="129958" y="191576"/>
                    <a:pt x="107646" y="192392"/>
                  </a:cubicBezTo>
                  <a:lnTo>
                    <a:pt x="107646" y="185868"/>
                  </a:lnTo>
                  <a:cubicBezTo>
                    <a:pt x="150019" y="184172"/>
                    <a:pt x="184172" y="150019"/>
                    <a:pt x="185868" y="107646"/>
                  </a:cubicBezTo>
                  <a:close/>
                  <a:moveTo>
                    <a:pt x="104384" y="0"/>
                  </a:moveTo>
                  <a:cubicBezTo>
                    <a:pt x="102589" y="0"/>
                    <a:pt x="101122" y="1468"/>
                    <a:pt x="101122" y="3262"/>
                  </a:cubicBezTo>
                  <a:lnTo>
                    <a:pt x="101122" y="9851"/>
                  </a:lnTo>
                  <a:cubicBezTo>
                    <a:pt x="77081" y="10667"/>
                    <a:pt x="54573" y="20387"/>
                    <a:pt x="37480" y="37480"/>
                  </a:cubicBezTo>
                  <a:cubicBezTo>
                    <a:pt x="20387" y="54573"/>
                    <a:pt x="10667" y="77081"/>
                    <a:pt x="9851" y="101122"/>
                  </a:cubicBezTo>
                  <a:lnTo>
                    <a:pt x="3262" y="101122"/>
                  </a:lnTo>
                  <a:cubicBezTo>
                    <a:pt x="1468" y="101122"/>
                    <a:pt x="0" y="102589"/>
                    <a:pt x="0" y="104384"/>
                  </a:cubicBezTo>
                  <a:cubicBezTo>
                    <a:pt x="0" y="106178"/>
                    <a:pt x="1468" y="107646"/>
                    <a:pt x="3262" y="107646"/>
                  </a:cubicBezTo>
                  <a:lnTo>
                    <a:pt x="9851" y="107646"/>
                  </a:lnTo>
                  <a:cubicBezTo>
                    <a:pt x="10667" y="131686"/>
                    <a:pt x="20387" y="154194"/>
                    <a:pt x="37480" y="171287"/>
                  </a:cubicBezTo>
                  <a:cubicBezTo>
                    <a:pt x="54573" y="188380"/>
                    <a:pt x="77081" y="198100"/>
                    <a:pt x="101122" y="198916"/>
                  </a:cubicBezTo>
                  <a:lnTo>
                    <a:pt x="101122" y="205505"/>
                  </a:lnTo>
                  <a:cubicBezTo>
                    <a:pt x="101122" y="207299"/>
                    <a:pt x="102589" y="208767"/>
                    <a:pt x="104384" y="208767"/>
                  </a:cubicBezTo>
                  <a:cubicBezTo>
                    <a:pt x="106178" y="208767"/>
                    <a:pt x="107646" y="207299"/>
                    <a:pt x="107646" y="205505"/>
                  </a:cubicBezTo>
                  <a:lnTo>
                    <a:pt x="107646" y="198916"/>
                  </a:lnTo>
                  <a:cubicBezTo>
                    <a:pt x="131686" y="198100"/>
                    <a:pt x="154194" y="188380"/>
                    <a:pt x="171287" y="171287"/>
                  </a:cubicBezTo>
                  <a:cubicBezTo>
                    <a:pt x="188380" y="154194"/>
                    <a:pt x="198100" y="131686"/>
                    <a:pt x="198916" y="107646"/>
                  </a:cubicBezTo>
                  <a:lnTo>
                    <a:pt x="205505" y="107646"/>
                  </a:lnTo>
                  <a:cubicBezTo>
                    <a:pt x="207299" y="107646"/>
                    <a:pt x="208767" y="106178"/>
                    <a:pt x="208767" y="104384"/>
                  </a:cubicBezTo>
                  <a:cubicBezTo>
                    <a:pt x="208767" y="102589"/>
                    <a:pt x="207299" y="101122"/>
                    <a:pt x="205505" y="101122"/>
                  </a:cubicBezTo>
                  <a:lnTo>
                    <a:pt x="198916" y="101122"/>
                  </a:lnTo>
                  <a:cubicBezTo>
                    <a:pt x="198100" y="77081"/>
                    <a:pt x="188380" y="54573"/>
                    <a:pt x="171287" y="37480"/>
                  </a:cubicBezTo>
                  <a:cubicBezTo>
                    <a:pt x="154194" y="20387"/>
                    <a:pt x="131686" y="10667"/>
                    <a:pt x="107646" y="9851"/>
                  </a:cubicBezTo>
                  <a:lnTo>
                    <a:pt x="107646" y="3262"/>
                  </a:lnTo>
                  <a:cubicBezTo>
                    <a:pt x="107646" y="1468"/>
                    <a:pt x="106178" y="0"/>
                    <a:pt x="1043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8" name="Google Shape;778;p25"/>
            <p:cNvSpPr/>
            <p:nvPr/>
          </p:nvSpPr>
          <p:spPr>
            <a:xfrm>
              <a:off x="3718650" y="3173900"/>
              <a:ext cx="163125" cy="1376575"/>
            </a:xfrm>
            <a:custGeom>
              <a:rect b="b" l="l" r="r" t="t"/>
              <a:pathLst>
                <a:path extrusionOk="0" h="55063" w="6525">
                  <a:moveTo>
                    <a:pt x="3263" y="1"/>
                  </a:moveTo>
                  <a:cubicBezTo>
                    <a:pt x="1468" y="1"/>
                    <a:pt x="1" y="1468"/>
                    <a:pt x="1" y="3262"/>
                  </a:cubicBezTo>
                  <a:lnTo>
                    <a:pt x="1" y="51801"/>
                  </a:lnTo>
                  <a:cubicBezTo>
                    <a:pt x="1" y="53595"/>
                    <a:pt x="1468" y="55063"/>
                    <a:pt x="3263" y="55063"/>
                  </a:cubicBezTo>
                  <a:cubicBezTo>
                    <a:pt x="5057" y="55063"/>
                    <a:pt x="6525" y="53595"/>
                    <a:pt x="6525" y="51801"/>
                  </a:cubicBezTo>
                  <a:lnTo>
                    <a:pt x="6525" y="3262"/>
                  </a:lnTo>
                  <a:cubicBezTo>
                    <a:pt x="6525" y="1468"/>
                    <a:pt x="5057" y="1"/>
                    <a:pt x="32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9" name="Google Shape;779;p25"/>
            <p:cNvSpPr/>
            <p:nvPr/>
          </p:nvSpPr>
          <p:spPr>
            <a:xfrm>
              <a:off x="3718650" y="1135150"/>
              <a:ext cx="163125" cy="1386375"/>
            </a:xfrm>
            <a:custGeom>
              <a:rect b="b" l="l" r="r" t="t"/>
              <a:pathLst>
                <a:path extrusionOk="0" h="55455" w="6525">
                  <a:moveTo>
                    <a:pt x="3263" y="1"/>
                  </a:moveTo>
                  <a:cubicBezTo>
                    <a:pt x="1468" y="1"/>
                    <a:pt x="1" y="1469"/>
                    <a:pt x="1" y="3263"/>
                  </a:cubicBezTo>
                  <a:lnTo>
                    <a:pt x="1" y="52193"/>
                  </a:lnTo>
                  <a:cubicBezTo>
                    <a:pt x="1" y="53987"/>
                    <a:pt x="1468" y="55455"/>
                    <a:pt x="3263" y="55455"/>
                  </a:cubicBezTo>
                  <a:cubicBezTo>
                    <a:pt x="5057" y="55455"/>
                    <a:pt x="6525" y="53987"/>
                    <a:pt x="6525" y="52193"/>
                  </a:cubicBezTo>
                  <a:lnTo>
                    <a:pt x="6525" y="3263"/>
                  </a:lnTo>
                  <a:cubicBezTo>
                    <a:pt x="6525" y="1469"/>
                    <a:pt x="5057" y="1"/>
                    <a:pt x="32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80" name="Google Shape;780;p25"/>
          <p:cNvGrpSpPr/>
          <p:nvPr/>
        </p:nvGrpSpPr>
        <p:grpSpPr>
          <a:xfrm>
            <a:off x="4468624" y="1815789"/>
            <a:ext cx="195542" cy="329332"/>
            <a:chOff x="2250750" y="238125"/>
            <a:chExt cx="3098925" cy="5219200"/>
          </a:xfrm>
        </p:grpSpPr>
        <p:sp>
          <p:nvSpPr>
            <p:cNvPr id="781" name="Google Shape;781;p25"/>
            <p:cNvSpPr/>
            <p:nvPr/>
          </p:nvSpPr>
          <p:spPr>
            <a:xfrm>
              <a:off x="2250750" y="238125"/>
              <a:ext cx="3098925" cy="489300"/>
            </a:xfrm>
            <a:custGeom>
              <a:rect b="b" l="l" r="r" t="t"/>
              <a:pathLst>
                <a:path extrusionOk="0" h="19572" w="123957">
                  <a:moveTo>
                    <a:pt x="9787" y="0"/>
                  </a:moveTo>
                  <a:cubicBezTo>
                    <a:pt x="4405" y="0"/>
                    <a:pt x="1" y="4404"/>
                    <a:pt x="1" y="9786"/>
                  </a:cubicBezTo>
                  <a:cubicBezTo>
                    <a:pt x="1" y="15168"/>
                    <a:pt x="4405" y="19572"/>
                    <a:pt x="9787" y="19572"/>
                  </a:cubicBezTo>
                  <a:lnTo>
                    <a:pt x="91402" y="19572"/>
                  </a:lnTo>
                  <a:cubicBezTo>
                    <a:pt x="93196" y="19572"/>
                    <a:pt x="94664" y="18104"/>
                    <a:pt x="94664" y="16310"/>
                  </a:cubicBezTo>
                  <a:cubicBezTo>
                    <a:pt x="94664" y="14516"/>
                    <a:pt x="93196" y="13048"/>
                    <a:pt x="91402" y="13048"/>
                  </a:cubicBezTo>
                  <a:lnTo>
                    <a:pt x="9787" y="13048"/>
                  </a:lnTo>
                  <a:cubicBezTo>
                    <a:pt x="7993" y="13048"/>
                    <a:pt x="6525" y="11580"/>
                    <a:pt x="6525" y="9786"/>
                  </a:cubicBezTo>
                  <a:cubicBezTo>
                    <a:pt x="6525" y="7992"/>
                    <a:pt x="7993" y="6524"/>
                    <a:pt x="9787" y="6524"/>
                  </a:cubicBezTo>
                  <a:lnTo>
                    <a:pt x="114170" y="6524"/>
                  </a:lnTo>
                  <a:cubicBezTo>
                    <a:pt x="115964" y="6524"/>
                    <a:pt x="117432" y="7992"/>
                    <a:pt x="117432" y="9786"/>
                  </a:cubicBezTo>
                  <a:cubicBezTo>
                    <a:pt x="117432" y="11580"/>
                    <a:pt x="115964" y="13048"/>
                    <a:pt x="114170" y="13048"/>
                  </a:cubicBezTo>
                  <a:lnTo>
                    <a:pt x="104384" y="13048"/>
                  </a:lnTo>
                  <a:cubicBezTo>
                    <a:pt x="102590" y="13048"/>
                    <a:pt x="101122" y="14516"/>
                    <a:pt x="101122" y="16310"/>
                  </a:cubicBezTo>
                  <a:cubicBezTo>
                    <a:pt x="101122" y="18104"/>
                    <a:pt x="102590" y="19572"/>
                    <a:pt x="104384" y="19572"/>
                  </a:cubicBezTo>
                  <a:lnTo>
                    <a:pt x="114170" y="19572"/>
                  </a:lnTo>
                  <a:cubicBezTo>
                    <a:pt x="119553" y="19572"/>
                    <a:pt x="123956" y="15168"/>
                    <a:pt x="123956" y="9786"/>
                  </a:cubicBezTo>
                  <a:cubicBezTo>
                    <a:pt x="123956" y="4404"/>
                    <a:pt x="119553" y="0"/>
                    <a:pt x="1141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2" name="Google Shape;782;p25"/>
            <p:cNvSpPr/>
            <p:nvPr/>
          </p:nvSpPr>
          <p:spPr>
            <a:xfrm>
              <a:off x="2250750" y="4968000"/>
              <a:ext cx="3098925" cy="489325"/>
            </a:xfrm>
            <a:custGeom>
              <a:rect b="b" l="l" r="r" t="t"/>
              <a:pathLst>
                <a:path extrusionOk="0" h="19573" w="123957">
                  <a:moveTo>
                    <a:pt x="9787" y="0"/>
                  </a:moveTo>
                  <a:cubicBezTo>
                    <a:pt x="4405" y="0"/>
                    <a:pt x="1" y="4404"/>
                    <a:pt x="1" y="9786"/>
                  </a:cubicBezTo>
                  <a:cubicBezTo>
                    <a:pt x="1" y="15168"/>
                    <a:pt x="4405" y="19572"/>
                    <a:pt x="9787" y="19572"/>
                  </a:cubicBezTo>
                  <a:lnTo>
                    <a:pt x="114170" y="19572"/>
                  </a:lnTo>
                  <a:cubicBezTo>
                    <a:pt x="119553" y="19572"/>
                    <a:pt x="123956" y="15168"/>
                    <a:pt x="123956" y="9786"/>
                  </a:cubicBezTo>
                  <a:cubicBezTo>
                    <a:pt x="123956" y="4404"/>
                    <a:pt x="119553" y="0"/>
                    <a:pt x="114170" y="0"/>
                  </a:cubicBezTo>
                  <a:lnTo>
                    <a:pt x="104384" y="0"/>
                  </a:lnTo>
                  <a:cubicBezTo>
                    <a:pt x="102590" y="0"/>
                    <a:pt x="101122" y="1468"/>
                    <a:pt x="101122" y="3262"/>
                  </a:cubicBezTo>
                  <a:cubicBezTo>
                    <a:pt x="101122" y="5056"/>
                    <a:pt x="102590" y="6524"/>
                    <a:pt x="104384" y="6524"/>
                  </a:cubicBezTo>
                  <a:lnTo>
                    <a:pt x="114170" y="6524"/>
                  </a:lnTo>
                  <a:cubicBezTo>
                    <a:pt x="115964" y="6524"/>
                    <a:pt x="117432" y="7992"/>
                    <a:pt x="117432" y="9786"/>
                  </a:cubicBezTo>
                  <a:cubicBezTo>
                    <a:pt x="117432" y="11580"/>
                    <a:pt x="115964" y="13048"/>
                    <a:pt x="114170" y="13048"/>
                  </a:cubicBezTo>
                  <a:lnTo>
                    <a:pt x="9787" y="13048"/>
                  </a:lnTo>
                  <a:cubicBezTo>
                    <a:pt x="7993" y="13048"/>
                    <a:pt x="6525" y="11580"/>
                    <a:pt x="6525" y="9786"/>
                  </a:cubicBezTo>
                  <a:cubicBezTo>
                    <a:pt x="6525" y="7992"/>
                    <a:pt x="7993" y="6524"/>
                    <a:pt x="9787" y="6524"/>
                  </a:cubicBezTo>
                  <a:lnTo>
                    <a:pt x="91402" y="6524"/>
                  </a:lnTo>
                  <a:cubicBezTo>
                    <a:pt x="93196" y="6524"/>
                    <a:pt x="94664" y="5056"/>
                    <a:pt x="94664" y="3262"/>
                  </a:cubicBezTo>
                  <a:cubicBezTo>
                    <a:pt x="94664" y="1468"/>
                    <a:pt x="93196" y="0"/>
                    <a:pt x="914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3" name="Google Shape;783;p25"/>
            <p:cNvSpPr/>
            <p:nvPr/>
          </p:nvSpPr>
          <p:spPr>
            <a:xfrm>
              <a:off x="3928225" y="564300"/>
              <a:ext cx="1259975" cy="4566825"/>
            </a:xfrm>
            <a:custGeom>
              <a:rect b="b" l="l" r="r" t="t"/>
              <a:pathLst>
                <a:path extrusionOk="0" h="182673" w="50399">
                  <a:moveTo>
                    <a:pt x="37351" y="1"/>
                  </a:moveTo>
                  <a:cubicBezTo>
                    <a:pt x="35557" y="1"/>
                    <a:pt x="34089" y="1469"/>
                    <a:pt x="34089" y="3263"/>
                  </a:cubicBezTo>
                  <a:cubicBezTo>
                    <a:pt x="34089" y="5057"/>
                    <a:pt x="35557" y="6525"/>
                    <a:pt x="37351" y="6525"/>
                  </a:cubicBezTo>
                  <a:lnTo>
                    <a:pt x="43875" y="6525"/>
                  </a:lnTo>
                  <a:lnTo>
                    <a:pt x="43875" y="22019"/>
                  </a:lnTo>
                  <a:cubicBezTo>
                    <a:pt x="43875" y="24955"/>
                    <a:pt x="42407" y="29620"/>
                    <a:pt x="40743" y="32034"/>
                  </a:cubicBezTo>
                  <a:lnTo>
                    <a:pt x="784" y="89477"/>
                  </a:lnTo>
                  <a:cubicBezTo>
                    <a:pt x="1" y="90586"/>
                    <a:pt x="1" y="92087"/>
                    <a:pt x="784" y="93196"/>
                  </a:cubicBezTo>
                  <a:lnTo>
                    <a:pt x="40743" y="150639"/>
                  </a:lnTo>
                  <a:cubicBezTo>
                    <a:pt x="42407" y="153053"/>
                    <a:pt x="43875" y="157718"/>
                    <a:pt x="43875" y="160654"/>
                  </a:cubicBezTo>
                  <a:lnTo>
                    <a:pt x="43875" y="176148"/>
                  </a:lnTo>
                  <a:lnTo>
                    <a:pt x="37351" y="176148"/>
                  </a:lnTo>
                  <a:cubicBezTo>
                    <a:pt x="35557" y="176148"/>
                    <a:pt x="34089" y="177616"/>
                    <a:pt x="34089" y="179410"/>
                  </a:cubicBezTo>
                  <a:cubicBezTo>
                    <a:pt x="34089" y="181204"/>
                    <a:pt x="35557" y="182672"/>
                    <a:pt x="37351" y="182672"/>
                  </a:cubicBezTo>
                  <a:lnTo>
                    <a:pt x="47137" y="182672"/>
                  </a:lnTo>
                  <a:cubicBezTo>
                    <a:pt x="48931" y="182672"/>
                    <a:pt x="50399" y="181204"/>
                    <a:pt x="50399" y="179410"/>
                  </a:cubicBezTo>
                  <a:lnTo>
                    <a:pt x="50399" y="160654"/>
                  </a:lnTo>
                  <a:cubicBezTo>
                    <a:pt x="50399" y="156413"/>
                    <a:pt x="48507" y="150379"/>
                    <a:pt x="46093" y="146921"/>
                  </a:cubicBezTo>
                  <a:lnTo>
                    <a:pt x="7438" y="91337"/>
                  </a:lnTo>
                  <a:lnTo>
                    <a:pt x="46093" y="35752"/>
                  </a:lnTo>
                  <a:cubicBezTo>
                    <a:pt x="48507" y="32295"/>
                    <a:pt x="50399" y="26260"/>
                    <a:pt x="50399" y="22019"/>
                  </a:cubicBezTo>
                  <a:lnTo>
                    <a:pt x="50399" y="3263"/>
                  </a:lnTo>
                  <a:cubicBezTo>
                    <a:pt x="50399" y="1469"/>
                    <a:pt x="48931" y="1"/>
                    <a:pt x="471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4" name="Google Shape;784;p25"/>
            <p:cNvSpPr/>
            <p:nvPr/>
          </p:nvSpPr>
          <p:spPr>
            <a:xfrm>
              <a:off x="2415500" y="564300"/>
              <a:ext cx="2212450" cy="4566825"/>
            </a:xfrm>
            <a:custGeom>
              <a:rect b="b" l="l" r="r" t="t"/>
              <a:pathLst>
                <a:path extrusionOk="0" h="182673" w="88498">
                  <a:moveTo>
                    <a:pt x="3262" y="1"/>
                  </a:moveTo>
                  <a:cubicBezTo>
                    <a:pt x="1468" y="1"/>
                    <a:pt x="0" y="1469"/>
                    <a:pt x="0" y="3263"/>
                  </a:cubicBezTo>
                  <a:lnTo>
                    <a:pt x="0" y="22019"/>
                  </a:lnTo>
                  <a:cubicBezTo>
                    <a:pt x="0" y="26260"/>
                    <a:pt x="1892" y="32295"/>
                    <a:pt x="4306" y="35752"/>
                  </a:cubicBezTo>
                  <a:lnTo>
                    <a:pt x="42960" y="91337"/>
                  </a:lnTo>
                  <a:lnTo>
                    <a:pt x="4306" y="146921"/>
                  </a:lnTo>
                  <a:cubicBezTo>
                    <a:pt x="1892" y="150379"/>
                    <a:pt x="0" y="156413"/>
                    <a:pt x="0" y="160654"/>
                  </a:cubicBezTo>
                  <a:lnTo>
                    <a:pt x="0" y="179410"/>
                  </a:lnTo>
                  <a:cubicBezTo>
                    <a:pt x="0" y="181204"/>
                    <a:pt x="1468" y="182672"/>
                    <a:pt x="3262" y="182672"/>
                  </a:cubicBezTo>
                  <a:lnTo>
                    <a:pt x="85236" y="182672"/>
                  </a:lnTo>
                  <a:cubicBezTo>
                    <a:pt x="87030" y="182672"/>
                    <a:pt x="88498" y="181204"/>
                    <a:pt x="88498" y="179410"/>
                  </a:cubicBezTo>
                  <a:cubicBezTo>
                    <a:pt x="88498" y="177616"/>
                    <a:pt x="87030" y="176148"/>
                    <a:pt x="85236" y="176148"/>
                  </a:cubicBezTo>
                  <a:lnTo>
                    <a:pt x="6524" y="176148"/>
                  </a:lnTo>
                  <a:lnTo>
                    <a:pt x="6524" y="160654"/>
                  </a:lnTo>
                  <a:cubicBezTo>
                    <a:pt x="6524" y="157718"/>
                    <a:pt x="7992" y="153053"/>
                    <a:pt x="9656" y="150639"/>
                  </a:cubicBezTo>
                  <a:lnTo>
                    <a:pt x="49615" y="93196"/>
                  </a:lnTo>
                  <a:cubicBezTo>
                    <a:pt x="50398" y="92087"/>
                    <a:pt x="50398" y="90586"/>
                    <a:pt x="49615" y="89477"/>
                  </a:cubicBezTo>
                  <a:lnTo>
                    <a:pt x="9656" y="32034"/>
                  </a:lnTo>
                  <a:cubicBezTo>
                    <a:pt x="7992" y="29620"/>
                    <a:pt x="6524" y="24955"/>
                    <a:pt x="6524" y="22019"/>
                  </a:cubicBezTo>
                  <a:lnTo>
                    <a:pt x="6524" y="6525"/>
                  </a:lnTo>
                  <a:lnTo>
                    <a:pt x="84420" y="6525"/>
                  </a:lnTo>
                  <a:cubicBezTo>
                    <a:pt x="86214" y="6525"/>
                    <a:pt x="87682" y="5057"/>
                    <a:pt x="87682" y="3263"/>
                  </a:cubicBezTo>
                  <a:cubicBezTo>
                    <a:pt x="87682" y="1469"/>
                    <a:pt x="86214" y="1"/>
                    <a:pt x="844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5" name="Google Shape;785;p25"/>
            <p:cNvSpPr/>
            <p:nvPr/>
          </p:nvSpPr>
          <p:spPr>
            <a:xfrm>
              <a:off x="2741675" y="3031200"/>
              <a:ext cx="2120325" cy="1773725"/>
            </a:xfrm>
            <a:custGeom>
              <a:rect b="b" l="l" r="r" t="t"/>
              <a:pathLst>
                <a:path extrusionOk="0" h="70949" w="84813">
                  <a:moveTo>
                    <a:pt x="42407" y="9003"/>
                  </a:moveTo>
                  <a:lnTo>
                    <a:pt x="77408" y="59336"/>
                  </a:lnTo>
                  <a:cubicBezTo>
                    <a:pt x="77734" y="59857"/>
                    <a:pt x="78223" y="61488"/>
                    <a:pt x="78289" y="62076"/>
                  </a:cubicBezTo>
                  <a:lnTo>
                    <a:pt x="78289" y="64424"/>
                  </a:lnTo>
                  <a:lnTo>
                    <a:pt x="6525" y="64424"/>
                  </a:lnTo>
                  <a:lnTo>
                    <a:pt x="6525" y="62076"/>
                  </a:lnTo>
                  <a:cubicBezTo>
                    <a:pt x="6590" y="61488"/>
                    <a:pt x="7112" y="59825"/>
                    <a:pt x="7406" y="59336"/>
                  </a:cubicBezTo>
                  <a:lnTo>
                    <a:pt x="42407" y="9003"/>
                  </a:lnTo>
                  <a:close/>
                  <a:moveTo>
                    <a:pt x="42407" y="0"/>
                  </a:moveTo>
                  <a:cubicBezTo>
                    <a:pt x="41330" y="0"/>
                    <a:pt x="40352" y="522"/>
                    <a:pt x="39732" y="1403"/>
                  </a:cubicBezTo>
                  <a:lnTo>
                    <a:pt x="1991" y="55682"/>
                  </a:lnTo>
                  <a:cubicBezTo>
                    <a:pt x="1958" y="55715"/>
                    <a:pt x="1958" y="55747"/>
                    <a:pt x="1926" y="55780"/>
                  </a:cubicBezTo>
                  <a:cubicBezTo>
                    <a:pt x="1045" y="57150"/>
                    <a:pt x="66" y="60249"/>
                    <a:pt x="1" y="61880"/>
                  </a:cubicBezTo>
                  <a:cubicBezTo>
                    <a:pt x="1" y="61913"/>
                    <a:pt x="1" y="61945"/>
                    <a:pt x="1" y="62010"/>
                  </a:cubicBezTo>
                  <a:lnTo>
                    <a:pt x="1" y="67686"/>
                  </a:lnTo>
                  <a:cubicBezTo>
                    <a:pt x="1" y="69480"/>
                    <a:pt x="1469" y="70948"/>
                    <a:pt x="3263" y="70948"/>
                  </a:cubicBezTo>
                  <a:lnTo>
                    <a:pt x="81551" y="70948"/>
                  </a:lnTo>
                  <a:cubicBezTo>
                    <a:pt x="83345" y="70948"/>
                    <a:pt x="84813" y="69480"/>
                    <a:pt x="84813" y="67686"/>
                  </a:cubicBezTo>
                  <a:lnTo>
                    <a:pt x="84813" y="61978"/>
                  </a:lnTo>
                  <a:cubicBezTo>
                    <a:pt x="84813" y="61945"/>
                    <a:pt x="84813" y="61913"/>
                    <a:pt x="84813" y="61880"/>
                  </a:cubicBezTo>
                  <a:cubicBezTo>
                    <a:pt x="84747" y="60249"/>
                    <a:pt x="83801" y="57150"/>
                    <a:pt x="82888" y="55780"/>
                  </a:cubicBezTo>
                  <a:cubicBezTo>
                    <a:pt x="82888" y="55747"/>
                    <a:pt x="82855" y="55715"/>
                    <a:pt x="82823" y="55682"/>
                  </a:cubicBezTo>
                  <a:lnTo>
                    <a:pt x="45082" y="1403"/>
                  </a:lnTo>
                  <a:cubicBezTo>
                    <a:pt x="44462" y="522"/>
                    <a:pt x="43483" y="0"/>
                    <a:pt x="424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6" name="Google Shape;786;p25"/>
            <p:cNvSpPr/>
            <p:nvPr/>
          </p:nvSpPr>
          <p:spPr>
            <a:xfrm>
              <a:off x="3332925" y="1950650"/>
              <a:ext cx="937850" cy="713600"/>
            </a:xfrm>
            <a:custGeom>
              <a:rect b="b" l="l" r="r" t="t"/>
              <a:pathLst>
                <a:path extrusionOk="0" h="28544" w="37514">
                  <a:moveTo>
                    <a:pt x="27825" y="6525"/>
                  </a:moveTo>
                  <a:lnTo>
                    <a:pt x="18757" y="19540"/>
                  </a:lnTo>
                  <a:lnTo>
                    <a:pt x="9688" y="6525"/>
                  </a:lnTo>
                  <a:close/>
                  <a:moveTo>
                    <a:pt x="3458" y="1"/>
                  </a:moveTo>
                  <a:cubicBezTo>
                    <a:pt x="2251" y="1"/>
                    <a:pt x="1109" y="686"/>
                    <a:pt x="555" y="1762"/>
                  </a:cubicBezTo>
                  <a:cubicBezTo>
                    <a:pt x="0" y="2839"/>
                    <a:pt x="66" y="4143"/>
                    <a:pt x="783" y="5122"/>
                  </a:cubicBezTo>
                  <a:lnTo>
                    <a:pt x="16082" y="27140"/>
                  </a:lnTo>
                  <a:cubicBezTo>
                    <a:pt x="16702" y="28021"/>
                    <a:pt x="17680" y="28543"/>
                    <a:pt x="18757" y="28543"/>
                  </a:cubicBezTo>
                  <a:cubicBezTo>
                    <a:pt x="19833" y="28543"/>
                    <a:pt x="20812" y="28021"/>
                    <a:pt x="21432" y="27140"/>
                  </a:cubicBezTo>
                  <a:lnTo>
                    <a:pt x="36730" y="5122"/>
                  </a:lnTo>
                  <a:cubicBezTo>
                    <a:pt x="37448" y="4143"/>
                    <a:pt x="37513" y="2839"/>
                    <a:pt x="36959" y="1762"/>
                  </a:cubicBezTo>
                  <a:cubicBezTo>
                    <a:pt x="36404" y="686"/>
                    <a:pt x="35295" y="1"/>
                    <a:pt x="340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87" name="Google Shape;787;p25"/>
          <p:cNvGrpSpPr/>
          <p:nvPr/>
        </p:nvGrpSpPr>
        <p:grpSpPr>
          <a:xfrm>
            <a:off x="7257879" y="1368369"/>
            <a:ext cx="210276" cy="331156"/>
            <a:chOff x="2143925" y="238125"/>
            <a:chExt cx="3316650" cy="5223275"/>
          </a:xfrm>
        </p:grpSpPr>
        <p:sp>
          <p:nvSpPr>
            <p:cNvPr id="788" name="Google Shape;788;p25"/>
            <p:cNvSpPr/>
            <p:nvPr/>
          </p:nvSpPr>
          <p:spPr>
            <a:xfrm>
              <a:off x="2143925" y="238125"/>
              <a:ext cx="3316650" cy="5223275"/>
            </a:xfrm>
            <a:custGeom>
              <a:rect b="b" l="l" r="r" t="t"/>
              <a:pathLst>
                <a:path extrusionOk="0" h="208931" w="132666">
                  <a:moveTo>
                    <a:pt x="71145" y="9753"/>
                  </a:moveTo>
                  <a:lnTo>
                    <a:pt x="59369" y="84290"/>
                  </a:lnTo>
                  <a:cubicBezTo>
                    <a:pt x="59206" y="85236"/>
                    <a:pt x="59499" y="86214"/>
                    <a:pt x="60119" y="86932"/>
                  </a:cubicBezTo>
                  <a:cubicBezTo>
                    <a:pt x="60739" y="87650"/>
                    <a:pt x="61620" y="88074"/>
                    <a:pt x="62598" y="88074"/>
                  </a:cubicBezTo>
                  <a:lnTo>
                    <a:pt x="120694" y="88074"/>
                  </a:lnTo>
                  <a:cubicBezTo>
                    <a:pt x="123238" y="88074"/>
                    <a:pt x="124511" y="88791"/>
                    <a:pt x="124869" y="89476"/>
                  </a:cubicBezTo>
                  <a:cubicBezTo>
                    <a:pt x="125196" y="90161"/>
                    <a:pt x="125065" y="91629"/>
                    <a:pt x="123630" y="93684"/>
                  </a:cubicBezTo>
                  <a:lnTo>
                    <a:pt x="50039" y="199210"/>
                  </a:lnTo>
                  <a:lnTo>
                    <a:pt x="50039" y="199210"/>
                  </a:lnTo>
                  <a:lnTo>
                    <a:pt x="63838" y="111625"/>
                  </a:lnTo>
                  <a:cubicBezTo>
                    <a:pt x="63968" y="110679"/>
                    <a:pt x="63707" y="109701"/>
                    <a:pt x="63087" y="108983"/>
                  </a:cubicBezTo>
                  <a:cubicBezTo>
                    <a:pt x="62468" y="108265"/>
                    <a:pt x="61554" y="107841"/>
                    <a:pt x="60608" y="107841"/>
                  </a:cubicBezTo>
                  <a:lnTo>
                    <a:pt x="11972" y="107841"/>
                  </a:lnTo>
                  <a:cubicBezTo>
                    <a:pt x="9852" y="107841"/>
                    <a:pt x="8253" y="107319"/>
                    <a:pt x="7797" y="106439"/>
                  </a:cubicBezTo>
                  <a:cubicBezTo>
                    <a:pt x="7340" y="105558"/>
                    <a:pt x="7829" y="103960"/>
                    <a:pt x="9036" y="102231"/>
                  </a:cubicBezTo>
                  <a:cubicBezTo>
                    <a:pt x="9036" y="102198"/>
                    <a:pt x="9069" y="102198"/>
                    <a:pt x="9069" y="102165"/>
                  </a:cubicBezTo>
                  <a:lnTo>
                    <a:pt x="71145" y="9753"/>
                  </a:lnTo>
                  <a:close/>
                  <a:moveTo>
                    <a:pt x="73297" y="0"/>
                  </a:moveTo>
                  <a:cubicBezTo>
                    <a:pt x="71047" y="0"/>
                    <a:pt x="68829" y="1664"/>
                    <a:pt x="66317" y="5252"/>
                  </a:cubicBezTo>
                  <a:cubicBezTo>
                    <a:pt x="66317" y="5284"/>
                    <a:pt x="66284" y="5284"/>
                    <a:pt x="66284" y="5317"/>
                  </a:cubicBezTo>
                  <a:lnTo>
                    <a:pt x="3654" y="98512"/>
                  </a:lnTo>
                  <a:cubicBezTo>
                    <a:pt x="1" y="103764"/>
                    <a:pt x="1077" y="107613"/>
                    <a:pt x="2023" y="109472"/>
                  </a:cubicBezTo>
                  <a:cubicBezTo>
                    <a:pt x="2969" y="111299"/>
                    <a:pt x="5546" y="114365"/>
                    <a:pt x="11972" y="114365"/>
                  </a:cubicBezTo>
                  <a:lnTo>
                    <a:pt x="56792" y="114365"/>
                  </a:lnTo>
                  <a:lnTo>
                    <a:pt x="43450" y="199112"/>
                  </a:lnTo>
                  <a:cubicBezTo>
                    <a:pt x="42863" y="203157"/>
                    <a:pt x="43222" y="205799"/>
                    <a:pt x="44592" y="207397"/>
                  </a:cubicBezTo>
                  <a:cubicBezTo>
                    <a:pt x="45440" y="208376"/>
                    <a:pt x="46614" y="208930"/>
                    <a:pt x="47887" y="208930"/>
                  </a:cubicBezTo>
                  <a:cubicBezTo>
                    <a:pt x="50170" y="208930"/>
                    <a:pt x="52388" y="207267"/>
                    <a:pt x="54900" y="203678"/>
                  </a:cubicBezTo>
                  <a:lnTo>
                    <a:pt x="128980" y="97403"/>
                  </a:lnTo>
                  <a:cubicBezTo>
                    <a:pt x="132666" y="92151"/>
                    <a:pt x="131589" y="88302"/>
                    <a:pt x="130643" y="86443"/>
                  </a:cubicBezTo>
                  <a:cubicBezTo>
                    <a:pt x="129697" y="84616"/>
                    <a:pt x="127120" y="81550"/>
                    <a:pt x="120694" y="81550"/>
                  </a:cubicBezTo>
                  <a:lnTo>
                    <a:pt x="66415" y="81550"/>
                  </a:lnTo>
                  <a:lnTo>
                    <a:pt x="77734" y="9819"/>
                  </a:lnTo>
                  <a:cubicBezTo>
                    <a:pt x="78354" y="5774"/>
                    <a:pt x="77995" y="3132"/>
                    <a:pt x="76625" y="1533"/>
                  </a:cubicBezTo>
                  <a:cubicBezTo>
                    <a:pt x="75777" y="555"/>
                    <a:pt x="74602" y="0"/>
                    <a:pt x="732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9" name="Google Shape;789;p25"/>
            <p:cNvSpPr/>
            <p:nvPr/>
          </p:nvSpPr>
          <p:spPr>
            <a:xfrm>
              <a:off x="3354950" y="1405375"/>
              <a:ext cx="264225" cy="683950"/>
            </a:xfrm>
            <a:custGeom>
              <a:rect b="b" l="l" r="r" t="t"/>
              <a:pathLst>
                <a:path extrusionOk="0" h="27358" w="10569">
                  <a:moveTo>
                    <a:pt x="7014" y="1"/>
                  </a:moveTo>
                  <a:cubicBezTo>
                    <a:pt x="5456" y="1"/>
                    <a:pt x="4110" y="1129"/>
                    <a:pt x="3849" y="2696"/>
                  </a:cubicBezTo>
                  <a:lnTo>
                    <a:pt x="294" y="23541"/>
                  </a:lnTo>
                  <a:cubicBezTo>
                    <a:pt x="0" y="25335"/>
                    <a:pt x="1207" y="26998"/>
                    <a:pt x="2969" y="27292"/>
                  </a:cubicBezTo>
                  <a:cubicBezTo>
                    <a:pt x="3164" y="27324"/>
                    <a:pt x="3327" y="27357"/>
                    <a:pt x="3523" y="27357"/>
                  </a:cubicBezTo>
                  <a:cubicBezTo>
                    <a:pt x="5089" y="27357"/>
                    <a:pt x="6459" y="26215"/>
                    <a:pt x="6720" y="24650"/>
                  </a:cubicBezTo>
                  <a:lnTo>
                    <a:pt x="10275" y="3806"/>
                  </a:lnTo>
                  <a:cubicBezTo>
                    <a:pt x="10569" y="2011"/>
                    <a:pt x="9362" y="348"/>
                    <a:pt x="7601" y="54"/>
                  </a:cubicBezTo>
                  <a:cubicBezTo>
                    <a:pt x="7403" y="18"/>
                    <a:pt x="7206" y="1"/>
                    <a:pt x="70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0" name="Google Shape;790;p25"/>
            <p:cNvSpPr/>
            <p:nvPr/>
          </p:nvSpPr>
          <p:spPr>
            <a:xfrm>
              <a:off x="4601825" y="2686575"/>
              <a:ext cx="293625" cy="319350"/>
            </a:xfrm>
            <a:custGeom>
              <a:rect b="b" l="l" r="r" t="t"/>
              <a:pathLst>
                <a:path extrusionOk="0" h="12774" w="11745">
                  <a:moveTo>
                    <a:pt x="8064" y="0"/>
                  </a:moveTo>
                  <a:cubicBezTo>
                    <a:pt x="7028" y="0"/>
                    <a:pt x="6007" y="484"/>
                    <a:pt x="5383" y="1389"/>
                  </a:cubicBezTo>
                  <a:lnTo>
                    <a:pt x="1012" y="7620"/>
                  </a:lnTo>
                  <a:cubicBezTo>
                    <a:pt x="1" y="9120"/>
                    <a:pt x="360" y="11143"/>
                    <a:pt x="1828" y="12187"/>
                  </a:cubicBezTo>
                  <a:cubicBezTo>
                    <a:pt x="2415" y="12578"/>
                    <a:pt x="3067" y="12774"/>
                    <a:pt x="3687" y="12774"/>
                  </a:cubicBezTo>
                  <a:cubicBezTo>
                    <a:pt x="4731" y="12774"/>
                    <a:pt x="5742" y="12285"/>
                    <a:pt x="6362" y="11371"/>
                  </a:cubicBezTo>
                  <a:lnTo>
                    <a:pt x="10733" y="5108"/>
                  </a:lnTo>
                  <a:cubicBezTo>
                    <a:pt x="11744" y="3640"/>
                    <a:pt x="11385" y="1618"/>
                    <a:pt x="9917" y="574"/>
                  </a:cubicBezTo>
                  <a:cubicBezTo>
                    <a:pt x="9355" y="187"/>
                    <a:pt x="8707" y="0"/>
                    <a:pt x="806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1" name="Google Shape;791;p25"/>
            <p:cNvSpPr/>
            <p:nvPr/>
          </p:nvSpPr>
          <p:spPr>
            <a:xfrm>
              <a:off x="3900500" y="3083150"/>
              <a:ext cx="718475" cy="929100"/>
            </a:xfrm>
            <a:custGeom>
              <a:rect b="b" l="l" r="r" t="t"/>
              <a:pathLst>
                <a:path extrusionOk="0" h="37164" w="28739">
                  <a:moveTo>
                    <a:pt x="25044" y="0"/>
                  </a:moveTo>
                  <a:cubicBezTo>
                    <a:pt x="24014" y="0"/>
                    <a:pt x="22999" y="491"/>
                    <a:pt x="22378" y="1412"/>
                  </a:cubicBezTo>
                  <a:lnTo>
                    <a:pt x="1012" y="32042"/>
                  </a:lnTo>
                  <a:cubicBezTo>
                    <a:pt x="1" y="33510"/>
                    <a:pt x="360" y="35533"/>
                    <a:pt x="1828" y="36577"/>
                  </a:cubicBezTo>
                  <a:cubicBezTo>
                    <a:pt x="2415" y="36968"/>
                    <a:pt x="3034" y="37164"/>
                    <a:pt x="3687" y="37164"/>
                  </a:cubicBezTo>
                  <a:cubicBezTo>
                    <a:pt x="4731" y="37164"/>
                    <a:pt x="5742" y="36674"/>
                    <a:pt x="6362" y="35761"/>
                  </a:cubicBezTo>
                  <a:lnTo>
                    <a:pt x="27728" y="5131"/>
                  </a:lnTo>
                  <a:cubicBezTo>
                    <a:pt x="28739" y="3663"/>
                    <a:pt x="28380" y="1608"/>
                    <a:pt x="26912" y="597"/>
                  </a:cubicBezTo>
                  <a:cubicBezTo>
                    <a:pt x="26346" y="194"/>
                    <a:pt x="25692" y="0"/>
                    <a:pt x="250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26"/>
          <p:cNvSpPr txBox="1"/>
          <p:nvPr/>
        </p:nvSpPr>
        <p:spPr>
          <a:xfrm>
            <a:off x="3530601" y="160867"/>
            <a:ext cx="2150532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2400" u="none" cap="none" strike="noStrike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AS YOU JUST SAW…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7" name="Google Shape;797;p26"/>
          <p:cNvSpPr txBox="1"/>
          <p:nvPr/>
        </p:nvSpPr>
        <p:spPr>
          <a:xfrm>
            <a:off x="1896533" y="931333"/>
            <a:ext cx="5401734" cy="2677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2400" u="none" cap="none" strike="noStrike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That transition there plotted how the story would have originally planned to be. A Paper Bird that can collect and extract right out from their printed body.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Teko"/>
              <a:ea typeface="Teko"/>
              <a:cs typeface="Teko"/>
              <a:sym typeface="Tek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2400" u="none" cap="none" strike="noStrike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But as stated in DAY 1, after Joseph expanded the story to have a heist in a research facility, we all opted in for that idea.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p2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3" name="Google Shape;803;p27"/>
          <p:cNvSpPr txBox="1"/>
          <p:nvPr>
            <p:ph type="ctrTitle"/>
          </p:nvPr>
        </p:nvSpPr>
        <p:spPr>
          <a:xfrm>
            <a:off x="1348450" y="157530"/>
            <a:ext cx="64470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GB">
                <a:solidFill>
                  <a:srgbClr val="F3F3F3"/>
                </a:solidFill>
              </a:rPr>
              <a:t>Closing Notes</a:t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804" name="Google Shape;804;p27"/>
          <p:cNvSpPr/>
          <p:nvPr/>
        </p:nvSpPr>
        <p:spPr>
          <a:xfrm>
            <a:off x="900959" y="847370"/>
            <a:ext cx="462517" cy="499974"/>
          </a:xfrm>
          <a:custGeom>
            <a:rect b="b" l="l" r="r" t="t"/>
            <a:pathLst>
              <a:path extrusionOk="0" h="10812" w="10002">
                <a:moveTo>
                  <a:pt x="0" y="1"/>
                </a:moveTo>
                <a:lnTo>
                  <a:pt x="0" y="10812"/>
                </a:lnTo>
                <a:lnTo>
                  <a:pt x="10001" y="10812"/>
                </a:lnTo>
                <a:lnTo>
                  <a:pt x="10001" y="1108"/>
                </a:lnTo>
                <a:lnTo>
                  <a:pt x="6882" y="1108"/>
                </a:lnTo>
                <a:lnTo>
                  <a:pt x="5763" y="1"/>
                </a:lnTo>
                <a:close/>
              </a:path>
            </a:pathLst>
          </a:custGeom>
          <a:solidFill>
            <a:srgbClr val="0068E8">
              <a:alpha val="2980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5" name="Google Shape;805;p27"/>
          <p:cNvSpPr txBox="1"/>
          <p:nvPr>
            <p:ph idx="5" type="subTitle"/>
          </p:nvPr>
        </p:nvSpPr>
        <p:spPr>
          <a:xfrm>
            <a:off x="1241781" y="1380443"/>
            <a:ext cx="7659315" cy="283415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-GB">
                <a:solidFill>
                  <a:srgbClr val="F3F3F3"/>
                </a:solidFill>
              </a:rPr>
              <a:t>So in summary, we tested out skills and self-learn some very useful modules to create a tense game that you will enjoy.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>
              <a:solidFill>
                <a:srgbClr val="F3F3F3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-GB">
                <a:solidFill>
                  <a:srgbClr val="F3F3F3"/>
                </a:solidFill>
              </a:rPr>
              <a:t>We planned the game collectively as a group and found an idea we were all passionate about.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-GB">
                <a:solidFill>
                  <a:srgbClr val="F3F3F3"/>
                </a:solidFill>
              </a:rPr>
              <a:t>We took this idea and took it further, step by step, adding interesting game elements and the narrative.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>
              <a:solidFill>
                <a:srgbClr val="F3F3F3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-GB">
                <a:solidFill>
                  <a:srgbClr val="F3F3F3"/>
                </a:solidFill>
              </a:rPr>
              <a:t>We made sure that the game was dynamic and interesting.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>
              <a:solidFill>
                <a:srgbClr val="F3F3F3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-GB">
                <a:solidFill>
                  <a:srgbClr val="F3F3F3"/>
                </a:solidFill>
              </a:rPr>
              <a:t>Although there were obstacles to overcome, through perseverance and creative thinking, we ensure that our passion of our game pays off by producing a complete game.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>
              <a:solidFill>
                <a:srgbClr val="F3F3F3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-GB">
                <a:solidFill>
                  <a:srgbClr val="F3F3F3"/>
                </a:solidFill>
              </a:rPr>
              <a:t>We believe that ‘A Wicked Heisty Rescue’ will be the game of tomorrow.</a:t>
            </a:r>
            <a:endParaRPr>
              <a:solidFill>
                <a:srgbClr val="F3F3F3"/>
              </a:solidFill>
            </a:endParaRPr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806" name="Google Shape;806;p27"/>
          <p:cNvSpPr txBox="1"/>
          <p:nvPr>
            <p:ph idx="6" type="ctrTitle"/>
          </p:nvPr>
        </p:nvSpPr>
        <p:spPr>
          <a:xfrm>
            <a:off x="118882" y="1050306"/>
            <a:ext cx="26193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>
                <a:solidFill>
                  <a:srgbClr val="F3F3F3"/>
                </a:solidFill>
              </a:rPr>
              <a:t>Joseph Liu</a:t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807" name="Google Shape;807;p27"/>
          <p:cNvSpPr/>
          <p:nvPr/>
        </p:nvSpPr>
        <p:spPr>
          <a:xfrm>
            <a:off x="891256" y="849905"/>
            <a:ext cx="469130" cy="507095"/>
          </a:xfrm>
          <a:custGeom>
            <a:rect b="b" l="l" r="r" t="t"/>
            <a:pathLst>
              <a:path extrusionOk="0" h="10966" w="10145">
                <a:moveTo>
                  <a:pt x="5799" y="155"/>
                </a:moveTo>
                <a:lnTo>
                  <a:pt x="6918" y="1274"/>
                </a:lnTo>
                <a:lnTo>
                  <a:pt x="9990" y="1274"/>
                </a:lnTo>
                <a:lnTo>
                  <a:pt x="9990" y="10823"/>
                </a:lnTo>
                <a:lnTo>
                  <a:pt x="144" y="10823"/>
                </a:lnTo>
                <a:lnTo>
                  <a:pt x="144" y="155"/>
                </a:lnTo>
                <a:close/>
                <a:moveTo>
                  <a:pt x="1" y="0"/>
                </a:moveTo>
                <a:lnTo>
                  <a:pt x="1" y="10966"/>
                </a:lnTo>
                <a:lnTo>
                  <a:pt x="10145" y="10966"/>
                </a:lnTo>
                <a:lnTo>
                  <a:pt x="10133" y="1120"/>
                </a:lnTo>
                <a:lnTo>
                  <a:pt x="6978" y="1120"/>
                </a:lnTo>
                <a:lnTo>
                  <a:pt x="5859" y="0"/>
                </a:lnTo>
                <a:close/>
              </a:path>
            </a:pathLst>
          </a:custGeom>
          <a:solidFill>
            <a:srgbClr val="4D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8" name="Google Shape;808;p27"/>
          <p:cNvSpPr/>
          <p:nvPr/>
        </p:nvSpPr>
        <p:spPr>
          <a:xfrm>
            <a:off x="8442601" y="956476"/>
            <a:ext cx="582517" cy="344692"/>
          </a:xfrm>
          <a:custGeom>
            <a:rect b="b" l="l" r="r" t="t"/>
            <a:pathLst>
              <a:path extrusionOk="0" h="7454" w="12597">
                <a:moveTo>
                  <a:pt x="0" y="0"/>
                </a:moveTo>
                <a:lnTo>
                  <a:pt x="0" y="191"/>
                </a:lnTo>
                <a:lnTo>
                  <a:pt x="9287" y="191"/>
                </a:lnTo>
                <a:lnTo>
                  <a:pt x="12395" y="3310"/>
                </a:lnTo>
                <a:lnTo>
                  <a:pt x="12395" y="7453"/>
                </a:lnTo>
                <a:lnTo>
                  <a:pt x="12597" y="7453"/>
                </a:lnTo>
                <a:lnTo>
                  <a:pt x="12597" y="3227"/>
                </a:lnTo>
                <a:lnTo>
                  <a:pt x="9370" y="0"/>
                </a:lnTo>
                <a:close/>
              </a:path>
            </a:pathLst>
          </a:custGeom>
          <a:solidFill>
            <a:srgbClr val="4D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9" name="Google Shape;809;p27"/>
          <p:cNvSpPr/>
          <p:nvPr/>
        </p:nvSpPr>
        <p:spPr>
          <a:xfrm flipH="1">
            <a:off x="8461157" y="4080563"/>
            <a:ext cx="583118" cy="344692"/>
          </a:xfrm>
          <a:custGeom>
            <a:rect b="b" l="l" r="r" t="t"/>
            <a:pathLst>
              <a:path extrusionOk="0" h="7454" w="12610">
                <a:moveTo>
                  <a:pt x="1" y="1"/>
                </a:moveTo>
                <a:lnTo>
                  <a:pt x="1" y="4215"/>
                </a:lnTo>
                <a:lnTo>
                  <a:pt x="3227" y="7454"/>
                </a:lnTo>
                <a:lnTo>
                  <a:pt x="12609" y="7454"/>
                </a:lnTo>
                <a:lnTo>
                  <a:pt x="12609" y="7251"/>
                </a:lnTo>
                <a:lnTo>
                  <a:pt x="3311" y="7251"/>
                </a:lnTo>
                <a:lnTo>
                  <a:pt x="203" y="4132"/>
                </a:lnTo>
                <a:lnTo>
                  <a:pt x="203" y="1"/>
                </a:lnTo>
                <a:close/>
              </a:path>
            </a:pathLst>
          </a:custGeom>
          <a:solidFill>
            <a:srgbClr val="4D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0" name="Google Shape;810;p27"/>
          <p:cNvSpPr/>
          <p:nvPr/>
        </p:nvSpPr>
        <p:spPr>
          <a:xfrm>
            <a:off x="842285" y="801443"/>
            <a:ext cx="567118" cy="604574"/>
          </a:xfrm>
          <a:custGeom>
            <a:rect b="b" l="l" r="r" t="t"/>
            <a:pathLst>
              <a:path extrusionOk="0" h="13074" w="12264">
                <a:moveTo>
                  <a:pt x="7239" y="298"/>
                </a:moveTo>
                <a:lnTo>
                  <a:pt x="8358" y="1417"/>
                </a:lnTo>
                <a:lnTo>
                  <a:pt x="11954" y="1417"/>
                </a:lnTo>
                <a:lnTo>
                  <a:pt x="11954" y="12776"/>
                </a:lnTo>
                <a:lnTo>
                  <a:pt x="298" y="12776"/>
                </a:lnTo>
                <a:lnTo>
                  <a:pt x="298" y="298"/>
                </a:lnTo>
                <a:close/>
                <a:moveTo>
                  <a:pt x="0" y="1"/>
                </a:moveTo>
                <a:lnTo>
                  <a:pt x="0" y="13074"/>
                </a:lnTo>
                <a:lnTo>
                  <a:pt x="12264" y="13074"/>
                </a:lnTo>
                <a:lnTo>
                  <a:pt x="12264" y="1108"/>
                </a:lnTo>
                <a:lnTo>
                  <a:pt x="8477" y="1108"/>
                </a:lnTo>
                <a:lnTo>
                  <a:pt x="7370" y="1"/>
                </a:lnTo>
                <a:close/>
              </a:path>
            </a:pathLst>
          </a:custGeom>
          <a:solidFill>
            <a:srgbClr val="4D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11" name="Google Shape;811;p27"/>
          <p:cNvCxnSpPr/>
          <p:nvPr/>
        </p:nvCxnSpPr>
        <p:spPr>
          <a:xfrm rot="10800000">
            <a:off x="1089400" y="1397048"/>
            <a:ext cx="0" cy="1369500"/>
          </a:xfrm>
          <a:prstGeom prst="straightConnector1">
            <a:avLst/>
          </a:prstGeom>
          <a:noFill/>
          <a:ln cap="flat" cmpd="sng" w="9525">
            <a:solidFill>
              <a:srgbClr val="11FFFF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812" name="Google Shape;812;p27"/>
          <p:cNvGrpSpPr/>
          <p:nvPr/>
        </p:nvGrpSpPr>
        <p:grpSpPr>
          <a:xfrm>
            <a:off x="978314" y="925135"/>
            <a:ext cx="268193" cy="344461"/>
            <a:chOff x="1762275" y="238225"/>
            <a:chExt cx="4075875" cy="5219100"/>
          </a:xfrm>
        </p:grpSpPr>
        <p:sp>
          <p:nvSpPr>
            <p:cNvPr id="813" name="Google Shape;813;p27"/>
            <p:cNvSpPr/>
            <p:nvPr/>
          </p:nvSpPr>
          <p:spPr>
            <a:xfrm>
              <a:off x="3234250" y="2035475"/>
              <a:ext cx="153325" cy="234875"/>
            </a:xfrm>
            <a:custGeom>
              <a:rect b="b" l="l" r="r" t="t"/>
              <a:pathLst>
                <a:path extrusionOk="0" h="9395" w="6133">
                  <a:moveTo>
                    <a:pt x="3067" y="0"/>
                  </a:moveTo>
                  <a:cubicBezTo>
                    <a:pt x="1370" y="0"/>
                    <a:pt x="0" y="1370"/>
                    <a:pt x="0" y="3066"/>
                  </a:cubicBezTo>
                  <a:lnTo>
                    <a:pt x="0" y="6328"/>
                  </a:lnTo>
                  <a:cubicBezTo>
                    <a:pt x="0" y="8025"/>
                    <a:pt x="1370" y="9395"/>
                    <a:pt x="3067" y="9395"/>
                  </a:cubicBezTo>
                  <a:cubicBezTo>
                    <a:pt x="4763" y="9395"/>
                    <a:pt x="6133" y="8025"/>
                    <a:pt x="6133" y="6328"/>
                  </a:cubicBezTo>
                  <a:lnTo>
                    <a:pt x="6133" y="3066"/>
                  </a:lnTo>
                  <a:cubicBezTo>
                    <a:pt x="6133" y="1370"/>
                    <a:pt x="4763" y="0"/>
                    <a:pt x="3067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4" name="Google Shape;814;p27"/>
            <p:cNvSpPr/>
            <p:nvPr/>
          </p:nvSpPr>
          <p:spPr>
            <a:xfrm>
              <a:off x="4214475" y="2035475"/>
              <a:ext cx="153325" cy="234875"/>
            </a:xfrm>
            <a:custGeom>
              <a:rect b="b" l="l" r="r" t="t"/>
              <a:pathLst>
                <a:path extrusionOk="0" h="9395" w="6133">
                  <a:moveTo>
                    <a:pt x="3067" y="0"/>
                  </a:moveTo>
                  <a:cubicBezTo>
                    <a:pt x="1370" y="0"/>
                    <a:pt x="0" y="1370"/>
                    <a:pt x="0" y="3066"/>
                  </a:cubicBezTo>
                  <a:lnTo>
                    <a:pt x="0" y="6328"/>
                  </a:lnTo>
                  <a:cubicBezTo>
                    <a:pt x="0" y="8025"/>
                    <a:pt x="1370" y="9395"/>
                    <a:pt x="3067" y="9395"/>
                  </a:cubicBezTo>
                  <a:cubicBezTo>
                    <a:pt x="4763" y="9395"/>
                    <a:pt x="6133" y="8025"/>
                    <a:pt x="6133" y="6328"/>
                  </a:cubicBezTo>
                  <a:lnTo>
                    <a:pt x="6133" y="3066"/>
                  </a:lnTo>
                  <a:cubicBezTo>
                    <a:pt x="6133" y="1370"/>
                    <a:pt x="4763" y="0"/>
                    <a:pt x="3067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5" name="Google Shape;815;p27"/>
            <p:cNvSpPr/>
            <p:nvPr/>
          </p:nvSpPr>
          <p:spPr>
            <a:xfrm>
              <a:off x="3471550" y="2607750"/>
              <a:ext cx="658950" cy="235075"/>
            </a:xfrm>
            <a:custGeom>
              <a:rect b="b" l="l" r="r" t="t"/>
              <a:pathLst>
                <a:path extrusionOk="0" h="9403" w="26358">
                  <a:moveTo>
                    <a:pt x="3380" y="0"/>
                  </a:moveTo>
                  <a:cubicBezTo>
                    <a:pt x="2591" y="0"/>
                    <a:pt x="1803" y="310"/>
                    <a:pt x="1208" y="922"/>
                  </a:cubicBezTo>
                  <a:cubicBezTo>
                    <a:pt x="1" y="2129"/>
                    <a:pt x="33" y="4053"/>
                    <a:pt x="1240" y="5228"/>
                  </a:cubicBezTo>
                  <a:cubicBezTo>
                    <a:pt x="3850" y="7837"/>
                    <a:pt x="8319" y="9403"/>
                    <a:pt x="13179" y="9403"/>
                  </a:cubicBezTo>
                  <a:cubicBezTo>
                    <a:pt x="18040" y="9403"/>
                    <a:pt x="22508" y="7837"/>
                    <a:pt x="25118" y="5228"/>
                  </a:cubicBezTo>
                  <a:cubicBezTo>
                    <a:pt x="26325" y="4053"/>
                    <a:pt x="26358" y="2129"/>
                    <a:pt x="25151" y="922"/>
                  </a:cubicBezTo>
                  <a:cubicBezTo>
                    <a:pt x="24559" y="314"/>
                    <a:pt x="23778" y="12"/>
                    <a:pt x="22994" y="12"/>
                  </a:cubicBezTo>
                  <a:cubicBezTo>
                    <a:pt x="22220" y="12"/>
                    <a:pt x="21444" y="306"/>
                    <a:pt x="20845" y="889"/>
                  </a:cubicBezTo>
                  <a:cubicBezTo>
                    <a:pt x="19736" y="1998"/>
                    <a:pt x="17061" y="3270"/>
                    <a:pt x="13179" y="3270"/>
                  </a:cubicBezTo>
                  <a:cubicBezTo>
                    <a:pt x="9297" y="3270"/>
                    <a:pt x="6623" y="1998"/>
                    <a:pt x="5514" y="889"/>
                  </a:cubicBezTo>
                  <a:cubicBezTo>
                    <a:pt x="4918" y="294"/>
                    <a:pt x="4148" y="0"/>
                    <a:pt x="3380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6" name="Google Shape;816;p27"/>
            <p:cNvSpPr/>
            <p:nvPr/>
          </p:nvSpPr>
          <p:spPr>
            <a:xfrm>
              <a:off x="1762275" y="238225"/>
              <a:ext cx="4075875" cy="5219100"/>
            </a:xfrm>
            <a:custGeom>
              <a:rect b="b" l="l" r="r" t="t"/>
              <a:pathLst>
                <a:path extrusionOk="0" h="208764" w="163035">
                  <a:moveTo>
                    <a:pt x="100046" y="6292"/>
                  </a:moveTo>
                  <a:lnTo>
                    <a:pt x="108788" y="15034"/>
                  </a:lnTo>
                  <a:cubicBezTo>
                    <a:pt x="109342" y="15588"/>
                    <a:pt x="110125" y="15914"/>
                    <a:pt x="110941" y="15914"/>
                  </a:cubicBezTo>
                  <a:lnTo>
                    <a:pt x="126044" y="15914"/>
                  </a:lnTo>
                  <a:lnTo>
                    <a:pt x="121183" y="28082"/>
                  </a:lnTo>
                  <a:cubicBezTo>
                    <a:pt x="120792" y="28995"/>
                    <a:pt x="120922" y="30072"/>
                    <a:pt x="121477" y="30920"/>
                  </a:cubicBezTo>
                  <a:cubicBezTo>
                    <a:pt x="122031" y="31768"/>
                    <a:pt x="123010" y="32257"/>
                    <a:pt x="124021" y="32257"/>
                  </a:cubicBezTo>
                  <a:lnTo>
                    <a:pt x="136123" y="32257"/>
                  </a:lnTo>
                  <a:lnTo>
                    <a:pt x="130904" y="47849"/>
                  </a:lnTo>
                  <a:cubicBezTo>
                    <a:pt x="130545" y="48958"/>
                    <a:pt x="130839" y="50165"/>
                    <a:pt x="131654" y="50981"/>
                  </a:cubicBezTo>
                  <a:lnTo>
                    <a:pt x="136776" y="56102"/>
                  </a:lnTo>
                  <a:lnTo>
                    <a:pt x="131622" y="68954"/>
                  </a:lnTo>
                  <a:cubicBezTo>
                    <a:pt x="130741" y="68759"/>
                    <a:pt x="129860" y="68628"/>
                    <a:pt x="128947" y="68628"/>
                  </a:cubicBezTo>
                  <a:lnTo>
                    <a:pt x="124054" y="68628"/>
                  </a:lnTo>
                  <a:cubicBezTo>
                    <a:pt x="122129" y="68628"/>
                    <a:pt x="120564" y="67062"/>
                    <a:pt x="120564" y="65138"/>
                  </a:cubicBezTo>
                  <a:lnTo>
                    <a:pt x="120531" y="58614"/>
                  </a:lnTo>
                  <a:cubicBezTo>
                    <a:pt x="120531" y="57603"/>
                    <a:pt x="120009" y="56624"/>
                    <a:pt x="119161" y="56070"/>
                  </a:cubicBezTo>
                  <a:lnTo>
                    <a:pt x="99556" y="42989"/>
                  </a:lnTo>
                  <a:cubicBezTo>
                    <a:pt x="99044" y="42653"/>
                    <a:pt x="98455" y="42480"/>
                    <a:pt x="97868" y="42480"/>
                  </a:cubicBezTo>
                  <a:cubicBezTo>
                    <a:pt x="97370" y="42480"/>
                    <a:pt x="96873" y="42604"/>
                    <a:pt x="96425" y="42859"/>
                  </a:cubicBezTo>
                  <a:cubicBezTo>
                    <a:pt x="95414" y="43380"/>
                    <a:pt x="94794" y="44424"/>
                    <a:pt x="94794" y="45533"/>
                  </a:cubicBezTo>
                  <a:lnTo>
                    <a:pt x="94794" y="53362"/>
                  </a:lnTo>
                  <a:lnTo>
                    <a:pt x="76494" y="42891"/>
                  </a:lnTo>
                  <a:cubicBezTo>
                    <a:pt x="76010" y="42621"/>
                    <a:pt x="75484" y="42491"/>
                    <a:pt x="74966" y="42491"/>
                  </a:cubicBezTo>
                  <a:cubicBezTo>
                    <a:pt x="73981" y="42491"/>
                    <a:pt x="73026" y="42961"/>
                    <a:pt x="72449" y="43837"/>
                  </a:cubicBezTo>
                  <a:lnTo>
                    <a:pt x="67361" y="51470"/>
                  </a:lnTo>
                  <a:lnTo>
                    <a:pt x="59923" y="48012"/>
                  </a:lnTo>
                  <a:cubicBezTo>
                    <a:pt x="59501" y="47815"/>
                    <a:pt x="59059" y="47721"/>
                    <a:pt x="58625" y="47721"/>
                  </a:cubicBezTo>
                  <a:cubicBezTo>
                    <a:pt x="57483" y="47721"/>
                    <a:pt x="56398" y="48370"/>
                    <a:pt x="55878" y="49480"/>
                  </a:cubicBezTo>
                  <a:cubicBezTo>
                    <a:pt x="55161" y="51013"/>
                    <a:pt x="55813" y="52840"/>
                    <a:pt x="57346" y="53558"/>
                  </a:cubicBezTo>
                  <a:lnTo>
                    <a:pt x="67165" y="58125"/>
                  </a:lnTo>
                  <a:cubicBezTo>
                    <a:pt x="67585" y="58325"/>
                    <a:pt x="68026" y="58420"/>
                    <a:pt x="68461" y="58420"/>
                  </a:cubicBezTo>
                  <a:cubicBezTo>
                    <a:pt x="69444" y="58420"/>
                    <a:pt x="70393" y="57930"/>
                    <a:pt x="70981" y="57048"/>
                  </a:cubicBezTo>
                  <a:lnTo>
                    <a:pt x="75940" y="49611"/>
                  </a:lnTo>
                  <a:lnTo>
                    <a:pt x="96327" y="61289"/>
                  </a:lnTo>
                  <a:cubicBezTo>
                    <a:pt x="96793" y="61546"/>
                    <a:pt x="97314" y="61676"/>
                    <a:pt x="97836" y="61676"/>
                  </a:cubicBezTo>
                  <a:cubicBezTo>
                    <a:pt x="98374" y="61676"/>
                    <a:pt x="98913" y="61538"/>
                    <a:pt x="99393" y="61256"/>
                  </a:cubicBezTo>
                  <a:cubicBezTo>
                    <a:pt x="100339" y="60702"/>
                    <a:pt x="100926" y="59723"/>
                    <a:pt x="100926" y="58614"/>
                  </a:cubicBezTo>
                  <a:lnTo>
                    <a:pt x="100926" y="51274"/>
                  </a:lnTo>
                  <a:lnTo>
                    <a:pt x="114431" y="60278"/>
                  </a:lnTo>
                  <a:lnTo>
                    <a:pt x="114431" y="65170"/>
                  </a:lnTo>
                  <a:cubicBezTo>
                    <a:pt x="114431" y="70455"/>
                    <a:pt x="118737" y="74761"/>
                    <a:pt x="124054" y="74761"/>
                  </a:cubicBezTo>
                  <a:lnTo>
                    <a:pt x="128947" y="74761"/>
                  </a:lnTo>
                  <a:cubicBezTo>
                    <a:pt x="130382" y="74761"/>
                    <a:pt x="131785" y="75381"/>
                    <a:pt x="132731" y="76424"/>
                  </a:cubicBezTo>
                  <a:cubicBezTo>
                    <a:pt x="133709" y="77533"/>
                    <a:pt x="134166" y="78936"/>
                    <a:pt x="134036" y="80404"/>
                  </a:cubicBezTo>
                  <a:cubicBezTo>
                    <a:pt x="133775" y="82981"/>
                    <a:pt x="131328" y="84971"/>
                    <a:pt x="128490" y="84971"/>
                  </a:cubicBezTo>
                  <a:lnTo>
                    <a:pt x="127088" y="84971"/>
                  </a:lnTo>
                  <a:lnTo>
                    <a:pt x="127088" y="84808"/>
                  </a:lnTo>
                  <a:cubicBezTo>
                    <a:pt x="127088" y="83111"/>
                    <a:pt x="125717" y="81741"/>
                    <a:pt x="124054" y="81741"/>
                  </a:cubicBezTo>
                  <a:cubicBezTo>
                    <a:pt x="122358" y="81741"/>
                    <a:pt x="120988" y="83111"/>
                    <a:pt x="120988" y="84808"/>
                  </a:cubicBezTo>
                  <a:cubicBezTo>
                    <a:pt x="120955" y="106532"/>
                    <a:pt x="103275" y="124212"/>
                    <a:pt x="81550" y="124212"/>
                  </a:cubicBezTo>
                  <a:cubicBezTo>
                    <a:pt x="59793" y="124212"/>
                    <a:pt x="42113" y="106500"/>
                    <a:pt x="42113" y="84775"/>
                  </a:cubicBezTo>
                  <a:cubicBezTo>
                    <a:pt x="42113" y="83079"/>
                    <a:pt x="40743" y="81709"/>
                    <a:pt x="39047" y="81709"/>
                  </a:cubicBezTo>
                  <a:cubicBezTo>
                    <a:pt x="37383" y="81709"/>
                    <a:pt x="36013" y="83079"/>
                    <a:pt x="36013" y="84775"/>
                  </a:cubicBezTo>
                  <a:lnTo>
                    <a:pt x="36013" y="84971"/>
                  </a:lnTo>
                  <a:lnTo>
                    <a:pt x="34154" y="84971"/>
                  </a:lnTo>
                  <a:cubicBezTo>
                    <a:pt x="32718" y="84971"/>
                    <a:pt x="31316" y="84351"/>
                    <a:pt x="30370" y="83307"/>
                  </a:cubicBezTo>
                  <a:cubicBezTo>
                    <a:pt x="29391" y="82198"/>
                    <a:pt x="28934" y="80795"/>
                    <a:pt x="29065" y="79328"/>
                  </a:cubicBezTo>
                  <a:cubicBezTo>
                    <a:pt x="29326" y="76751"/>
                    <a:pt x="31772" y="74761"/>
                    <a:pt x="34610" y="74761"/>
                  </a:cubicBezTo>
                  <a:lnTo>
                    <a:pt x="39047" y="74761"/>
                  </a:lnTo>
                  <a:cubicBezTo>
                    <a:pt x="44364" y="74761"/>
                    <a:pt x="48669" y="70455"/>
                    <a:pt x="48669" y="65138"/>
                  </a:cubicBezTo>
                  <a:lnTo>
                    <a:pt x="48637" y="45533"/>
                  </a:lnTo>
                  <a:cubicBezTo>
                    <a:pt x="48604" y="43837"/>
                    <a:pt x="47234" y="42500"/>
                    <a:pt x="45570" y="42500"/>
                  </a:cubicBezTo>
                  <a:cubicBezTo>
                    <a:pt x="43874" y="42500"/>
                    <a:pt x="42504" y="43870"/>
                    <a:pt x="42504" y="45566"/>
                  </a:cubicBezTo>
                  <a:lnTo>
                    <a:pt x="42537" y="65170"/>
                  </a:lnTo>
                  <a:cubicBezTo>
                    <a:pt x="42537" y="67062"/>
                    <a:pt x="40971" y="68628"/>
                    <a:pt x="39047" y="68628"/>
                  </a:cubicBezTo>
                  <a:lnTo>
                    <a:pt x="34610" y="68628"/>
                  </a:lnTo>
                  <a:cubicBezTo>
                    <a:pt x="33534" y="68628"/>
                    <a:pt x="32457" y="68791"/>
                    <a:pt x="31446" y="69052"/>
                  </a:cubicBezTo>
                  <a:lnTo>
                    <a:pt x="26260" y="56102"/>
                  </a:lnTo>
                  <a:lnTo>
                    <a:pt x="31381" y="50981"/>
                  </a:lnTo>
                  <a:cubicBezTo>
                    <a:pt x="32196" y="50165"/>
                    <a:pt x="32490" y="48958"/>
                    <a:pt x="32131" y="47849"/>
                  </a:cubicBezTo>
                  <a:lnTo>
                    <a:pt x="26912" y="32257"/>
                  </a:lnTo>
                  <a:lnTo>
                    <a:pt x="35752" y="32257"/>
                  </a:lnTo>
                  <a:cubicBezTo>
                    <a:pt x="37448" y="32257"/>
                    <a:pt x="38818" y="30887"/>
                    <a:pt x="38818" y="29191"/>
                  </a:cubicBezTo>
                  <a:lnTo>
                    <a:pt x="38818" y="15914"/>
                  </a:lnTo>
                  <a:lnTo>
                    <a:pt x="52094" y="15914"/>
                  </a:lnTo>
                  <a:cubicBezTo>
                    <a:pt x="52747" y="15914"/>
                    <a:pt x="53399" y="15719"/>
                    <a:pt x="53921" y="15295"/>
                  </a:cubicBezTo>
                  <a:lnTo>
                    <a:pt x="65860" y="6389"/>
                  </a:lnTo>
                  <a:lnTo>
                    <a:pt x="77505" y="9293"/>
                  </a:lnTo>
                  <a:cubicBezTo>
                    <a:pt x="77753" y="9355"/>
                    <a:pt x="78002" y="9377"/>
                    <a:pt x="78250" y="9377"/>
                  </a:cubicBezTo>
                  <a:cubicBezTo>
                    <a:pt x="78393" y="9377"/>
                    <a:pt x="78536" y="9370"/>
                    <a:pt x="78680" y="9358"/>
                  </a:cubicBezTo>
                  <a:lnTo>
                    <a:pt x="100046" y="6292"/>
                  </a:lnTo>
                  <a:close/>
                  <a:moveTo>
                    <a:pt x="53518" y="134832"/>
                  </a:moveTo>
                  <a:cubicBezTo>
                    <a:pt x="53566" y="134832"/>
                    <a:pt x="53595" y="134847"/>
                    <a:pt x="53595" y="134847"/>
                  </a:cubicBezTo>
                  <a:lnTo>
                    <a:pt x="76201" y="147405"/>
                  </a:lnTo>
                  <a:lnTo>
                    <a:pt x="59662" y="161595"/>
                  </a:lnTo>
                  <a:cubicBezTo>
                    <a:pt x="59636" y="161595"/>
                    <a:pt x="59589" y="161637"/>
                    <a:pt x="59521" y="161637"/>
                  </a:cubicBezTo>
                  <a:cubicBezTo>
                    <a:pt x="59504" y="161637"/>
                    <a:pt x="59486" y="161634"/>
                    <a:pt x="59467" y="161627"/>
                  </a:cubicBezTo>
                  <a:cubicBezTo>
                    <a:pt x="59369" y="161627"/>
                    <a:pt x="59336" y="161562"/>
                    <a:pt x="59336" y="161530"/>
                  </a:cubicBezTo>
                  <a:lnTo>
                    <a:pt x="49028" y="143491"/>
                  </a:lnTo>
                  <a:lnTo>
                    <a:pt x="53301" y="134944"/>
                  </a:lnTo>
                  <a:cubicBezTo>
                    <a:pt x="53301" y="134944"/>
                    <a:pt x="53334" y="134879"/>
                    <a:pt x="53432" y="134847"/>
                  </a:cubicBezTo>
                  <a:cubicBezTo>
                    <a:pt x="53464" y="134836"/>
                    <a:pt x="53493" y="134832"/>
                    <a:pt x="53518" y="134832"/>
                  </a:cubicBezTo>
                  <a:close/>
                  <a:moveTo>
                    <a:pt x="61685" y="125746"/>
                  </a:moveTo>
                  <a:cubicBezTo>
                    <a:pt x="67687" y="128681"/>
                    <a:pt x="74439" y="130312"/>
                    <a:pt x="81550" y="130312"/>
                  </a:cubicBezTo>
                  <a:cubicBezTo>
                    <a:pt x="88629" y="130312"/>
                    <a:pt x="95348" y="128681"/>
                    <a:pt x="101350" y="125778"/>
                  </a:cubicBezTo>
                  <a:lnTo>
                    <a:pt x="101350" y="132367"/>
                  </a:lnTo>
                  <a:lnTo>
                    <a:pt x="97697" y="134390"/>
                  </a:lnTo>
                  <a:cubicBezTo>
                    <a:pt x="96229" y="135205"/>
                    <a:pt x="95707" y="137065"/>
                    <a:pt x="96523" y="138533"/>
                  </a:cubicBezTo>
                  <a:cubicBezTo>
                    <a:pt x="97078" y="139555"/>
                    <a:pt x="98119" y="140123"/>
                    <a:pt x="99190" y="140123"/>
                  </a:cubicBezTo>
                  <a:cubicBezTo>
                    <a:pt x="99691" y="140123"/>
                    <a:pt x="100198" y="139999"/>
                    <a:pt x="100665" y="139740"/>
                  </a:cubicBezTo>
                  <a:lnTo>
                    <a:pt x="109440" y="134847"/>
                  </a:lnTo>
                  <a:cubicBezTo>
                    <a:pt x="109440" y="134847"/>
                    <a:pt x="109469" y="134832"/>
                    <a:pt x="109517" y="134832"/>
                  </a:cubicBezTo>
                  <a:cubicBezTo>
                    <a:pt x="109542" y="134832"/>
                    <a:pt x="109571" y="134836"/>
                    <a:pt x="109603" y="134847"/>
                  </a:cubicBezTo>
                  <a:cubicBezTo>
                    <a:pt x="109701" y="134879"/>
                    <a:pt x="109701" y="134944"/>
                    <a:pt x="109734" y="134944"/>
                  </a:cubicBezTo>
                  <a:lnTo>
                    <a:pt x="114007" y="143491"/>
                  </a:lnTo>
                  <a:lnTo>
                    <a:pt x="103699" y="161530"/>
                  </a:lnTo>
                  <a:cubicBezTo>
                    <a:pt x="103699" y="161562"/>
                    <a:pt x="103666" y="161627"/>
                    <a:pt x="103569" y="161627"/>
                  </a:cubicBezTo>
                  <a:cubicBezTo>
                    <a:pt x="103549" y="161634"/>
                    <a:pt x="103531" y="161637"/>
                    <a:pt x="103514" y="161637"/>
                  </a:cubicBezTo>
                  <a:cubicBezTo>
                    <a:pt x="103446" y="161637"/>
                    <a:pt x="103399" y="161595"/>
                    <a:pt x="103373" y="161595"/>
                  </a:cubicBezTo>
                  <a:lnTo>
                    <a:pt x="86835" y="147405"/>
                  </a:lnTo>
                  <a:lnTo>
                    <a:pt x="89542" y="145905"/>
                  </a:lnTo>
                  <a:cubicBezTo>
                    <a:pt x="91010" y="145089"/>
                    <a:pt x="91564" y="143230"/>
                    <a:pt x="90716" y="141762"/>
                  </a:cubicBezTo>
                  <a:cubicBezTo>
                    <a:pt x="90161" y="140739"/>
                    <a:pt x="89120" y="140171"/>
                    <a:pt x="88049" y="140171"/>
                  </a:cubicBezTo>
                  <a:cubicBezTo>
                    <a:pt x="87548" y="140171"/>
                    <a:pt x="87041" y="140295"/>
                    <a:pt x="86574" y="140555"/>
                  </a:cubicBezTo>
                  <a:lnTo>
                    <a:pt x="81518" y="143360"/>
                  </a:lnTo>
                  <a:lnTo>
                    <a:pt x="61685" y="132367"/>
                  </a:lnTo>
                  <a:lnTo>
                    <a:pt x="61685" y="125746"/>
                  </a:lnTo>
                  <a:close/>
                  <a:moveTo>
                    <a:pt x="81518" y="150895"/>
                  </a:moveTo>
                  <a:lnTo>
                    <a:pt x="85008" y="153897"/>
                  </a:lnTo>
                  <a:lnTo>
                    <a:pt x="85008" y="179568"/>
                  </a:lnTo>
                  <a:cubicBezTo>
                    <a:pt x="85008" y="179666"/>
                    <a:pt x="84910" y="179764"/>
                    <a:pt x="84780" y="179764"/>
                  </a:cubicBezTo>
                  <a:lnTo>
                    <a:pt x="78256" y="179764"/>
                  </a:lnTo>
                  <a:cubicBezTo>
                    <a:pt x="78125" y="179764"/>
                    <a:pt x="78027" y="179666"/>
                    <a:pt x="78027" y="179568"/>
                  </a:cubicBezTo>
                  <a:lnTo>
                    <a:pt x="78027" y="153897"/>
                  </a:lnTo>
                  <a:lnTo>
                    <a:pt x="81518" y="150895"/>
                  </a:lnTo>
                  <a:close/>
                  <a:moveTo>
                    <a:pt x="8449" y="162965"/>
                  </a:moveTo>
                  <a:lnTo>
                    <a:pt x="25933" y="177970"/>
                  </a:lnTo>
                  <a:cubicBezTo>
                    <a:pt x="28151" y="179862"/>
                    <a:pt x="29424" y="182635"/>
                    <a:pt x="29424" y="185570"/>
                  </a:cubicBezTo>
                  <a:lnTo>
                    <a:pt x="29424" y="188832"/>
                  </a:lnTo>
                  <a:lnTo>
                    <a:pt x="6133" y="183646"/>
                  </a:lnTo>
                  <a:lnTo>
                    <a:pt x="6133" y="171348"/>
                  </a:lnTo>
                  <a:cubicBezTo>
                    <a:pt x="6133" y="168347"/>
                    <a:pt x="6949" y="165444"/>
                    <a:pt x="8449" y="162965"/>
                  </a:cubicBezTo>
                  <a:close/>
                  <a:moveTo>
                    <a:pt x="101113" y="0"/>
                  </a:moveTo>
                  <a:cubicBezTo>
                    <a:pt x="100975" y="0"/>
                    <a:pt x="100836" y="10"/>
                    <a:pt x="100698" y="29"/>
                  </a:cubicBezTo>
                  <a:lnTo>
                    <a:pt x="78419" y="3225"/>
                  </a:lnTo>
                  <a:lnTo>
                    <a:pt x="65925" y="94"/>
                  </a:lnTo>
                  <a:cubicBezTo>
                    <a:pt x="65674" y="31"/>
                    <a:pt x="65420" y="0"/>
                    <a:pt x="65170" y="0"/>
                  </a:cubicBezTo>
                  <a:cubicBezTo>
                    <a:pt x="64509" y="0"/>
                    <a:pt x="63869" y="214"/>
                    <a:pt x="63348" y="616"/>
                  </a:cubicBezTo>
                  <a:lnTo>
                    <a:pt x="51083" y="9815"/>
                  </a:lnTo>
                  <a:lnTo>
                    <a:pt x="35752" y="9815"/>
                  </a:lnTo>
                  <a:cubicBezTo>
                    <a:pt x="34056" y="9815"/>
                    <a:pt x="32686" y="11185"/>
                    <a:pt x="32686" y="12848"/>
                  </a:cubicBezTo>
                  <a:lnTo>
                    <a:pt x="32686" y="26157"/>
                  </a:lnTo>
                  <a:lnTo>
                    <a:pt x="22671" y="26157"/>
                  </a:lnTo>
                  <a:cubicBezTo>
                    <a:pt x="21693" y="26157"/>
                    <a:pt x="20779" y="26614"/>
                    <a:pt x="20192" y="27429"/>
                  </a:cubicBezTo>
                  <a:cubicBezTo>
                    <a:pt x="19638" y="28212"/>
                    <a:pt x="19475" y="29223"/>
                    <a:pt x="19768" y="30169"/>
                  </a:cubicBezTo>
                  <a:lnTo>
                    <a:pt x="25705" y="47980"/>
                  </a:lnTo>
                  <a:lnTo>
                    <a:pt x="20518" y="53199"/>
                  </a:lnTo>
                  <a:cubicBezTo>
                    <a:pt x="19670" y="54047"/>
                    <a:pt x="19377" y="55352"/>
                    <a:pt x="19833" y="56494"/>
                  </a:cubicBezTo>
                  <a:lnTo>
                    <a:pt x="26129" y="72184"/>
                  </a:lnTo>
                  <a:cubicBezTo>
                    <a:pt x="24400" y="73913"/>
                    <a:pt x="23226" y="76196"/>
                    <a:pt x="22998" y="78708"/>
                  </a:cubicBezTo>
                  <a:cubicBezTo>
                    <a:pt x="22671" y="81872"/>
                    <a:pt x="23715" y="85036"/>
                    <a:pt x="25835" y="87385"/>
                  </a:cubicBezTo>
                  <a:cubicBezTo>
                    <a:pt x="27956" y="89733"/>
                    <a:pt x="30989" y="91103"/>
                    <a:pt x="34154" y="91103"/>
                  </a:cubicBezTo>
                  <a:lnTo>
                    <a:pt x="36437" y="91103"/>
                  </a:lnTo>
                  <a:cubicBezTo>
                    <a:pt x="38231" y="103923"/>
                    <a:pt x="45407" y="115079"/>
                    <a:pt x="55585" y="122157"/>
                  </a:cubicBezTo>
                  <a:lnTo>
                    <a:pt x="55585" y="129073"/>
                  </a:lnTo>
                  <a:cubicBezTo>
                    <a:pt x="54900" y="128845"/>
                    <a:pt x="54178" y="128720"/>
                    <a:pt x="53458" y="128720"/>
                  </a:cubicBezTo>
                  <a:cubicBezTo>
                    <a:pt x="52840" y="128720"/>
                    <a:pt x="52225" y="128812"/>
                    <a:pt x="51638" y="129008"/>
                  </a:cubicBezTo>
                  <a:cubicBezTo>
                    <a:pt x="49974" y="129497"/>
                    <a:pt x="48604" y="130671"/>
                    <a:pt x="47854" y="132204"/>
                  </a:cubicBezTo>
                  <a:lnTo>
                    <a:pt x="43091" y="141729"/>
                  </a:lnTo>
                  <a:lnTo>
                    <a:pt x="16278" y="149591"/>
                  </a:lnTo>
                  <a:cubicBezTo>
                    <a:pt x="6720" y="152429"/>
                    <a:pt x="1" y="161366"/>
                    <a:pt x="1" y="171348"/>
                  </a:cubicBezTo>
                  <a:lnTo>
                    <a:pt x="1" y="205697"/>
                  </a:lnTo>
                  <a:cubicBezTo>
                    <a:pt x="1" y="207393"/>
                    <a:pt x="1371" y="208763"/>
                    <a:pt x="3067" y="208763"/>
                  </a:cubicBezTo>
                  <a:cubicBezTo>
                    <a:pt x="4763" y="208763"/>
                    <a:pt x="6133" y="207393"/>
                    <a:pt x="6133" y="205697"/>
                  </a:cubicBezTo>
                  <a:lnTo>
                    <a:pt x="6133" y="189909"/>
                  </a:lnTo>
                  <a:lnTo>
                    <a:pt x="29424" y="195095"/>
                  </a:lnTo>
                  <a:lnTo>
                    <a:pt x="29424" y="205697"/>
                  </a:lnTo>
                  <a:cubicBezTo>
                    <a:pt x="29424" y="207393"/>
                    <a:pt x="30794" y="208763"/>
                    <a:pt x="32490" y="208763"/>
                  </a:cubicBezTo>
                  <a:cubicBezTo>
                    <a:pt x="34186" y="208763"/>
                    <a:pt x="35556" y="207393"/>
                    <a:pt x="35556" y="205697"/>
                  </a:cubicBezTo>
                  <a:lnTo>
                    <a:pt x="35556" y="185570"/>
                  </a:lnTo>
                  <a:cubicBezTo>
                    <a:pt x="35556" y="180841"/>
                    <a:pt x="33501" y="176404"/>
                    <a:pt x="29913" y="173305"/>
                  </a:cubicBezTo>
                  <a:lnTo>
                    <a:pt x="12461" y="158365"/>
                  </a:lnTo>
                  <a:cubicBezTo>
                    <a:pt x="14092" y="157061"/>
                    <a:pt x="15952" y="156082"/>
                    <a:pt x="18007" y="155462"/>
                  </a:cubicBezTo>
                  <a:lnTo>
                    <a:pt x="44396" y="147699"/>
                  </a:lnTo>
                  <a:lnTo>
                    <a:pt x="54019" y="164563"/>
                  </a:lnTo>
                  <a:cubicBezTo>
                    <a:pt x="54965" y="166194"/>
                    <a:pt x="56563" y="167336"/>
                    <a:pt x="58423" y="167662"/>
                  </a:cubicBezTo>
                  <a:cubicBezTo>
                    <a:pt x="58782" y="167727"/>
                    <a:pt x="59173" y="167760"/>
                    <a:pt x="59532" y="167760"/>
                  </a:cubicBezTo>
                  <a:cubicBezTo>
                    <a:pt x="61032" y="167760"/>
                    <a:pt x="62468" y="167238"/>
                    <a:pt x="63642" y="166227"/>
                  </a:cubicBezTo>
                  <a:lnTo>
                    <a:pt x="71927" y="159116"/>
                  </a:lnTo>
                  <a:lnTo>
                    <a:pt x="71927" y="179568"/>
                  </a:lnTo>
                  <a:cubicBezTo>
                    <a:pt x="71927" y="183059"/>
                    <a:pt x="74765" y="185897"/>
                    <a:pt x="78256" y="185897"/>
                  </a:cubicBezTo>
                  <a:lnTo>
                    <a:pt x="84780" y="185897"/>
                  </a:lnTo>
                  <a:cubicBezTo>
                    <a:pt x="88270" y="185897"/>
                    <a:pt x="91108" y="183059"/>
                    <a:pt x="91108" y="179568"/>
                  </a:cubicBezTo>
                  <a:lnTo>
                    <a:pt x="91108" y="159116"/>
                  </a:lnTo>
                  <a:lnTo>
                    <a:pt x="99393" y="166227"/>
                  </a:lnTo>
                  <a:cubicBezTo>
                    <a:pt x="100568" y="167238"/>
                    <a:pt x="102003" y="167760"/>
                    <a:pt x="103503" y="167760"/>
                  </a:cubicBezTo>
                  <a:cubicBezTo>
                    <a:pt x="103862" y="167760"/>
                    <a:pt x="104254" y="167727"/>
                    <a:pt x="104612" y="167662"/>
                  </a:cubicBezTo>
                  <a:cubicBezTo>
                    <a:pt x="106472" y="167336"/>
                    <a:pt x="108070" y="166194"/>
                    <a:pt x="109016" y="164563"/>
                  </a:cubicBezTo>
                  <a:lnTo>
                    <a:pt x="118639" y="147699"/>
                  </a:lnTo>
                  <a:lnTo>
                    <a:pt x="145028" y="155462"/>
                  </a:lnTo>
                  <a:cubicBezTo>
                    <a:pt x="147083" y="156082"/>
                    <a:pt x="148943" y="157061"/>
                    <a:pt x="150574" y="158365"/>
                  </a:cubicBezTo>
                  <a:lnTo>
                    <a:pt x="133122" y="173305"/>
                  </a:lnTo>
                  <a:cubicBezTo>
                    <a:pt x="129534" y="176404"/>
                    <a:pt x="127479" y="180841"/>
                    <a:pt x="127479" y="185570"/>
                  </a:cubicBezTo>
                  <a:lnTo>
                    <a:pt x="127479" y="205697"/>
                  </a:lnTo>
                  <a:cubicBezTo>
                    <a:pt x="127479" y="207393"/>
                    <a:pt x="128849" y="208763"/>
                    <a:pt x="130545" y="208763"/>
                  </a:cubicBezTo>
                  <a:cubicBezTo>
                    <a:pt x="132241" y="208763"/>
                    <a:pt x="133611" y="207393"/>
                    <a:pt x="133611" y="205697"/>
                  </a:cubicBezTo>
                  <a:lnTo>
                    <a:pt x="133611" y="195095"/>
                  </a:lnTo>
                  <a:lnTo>
                    <a:pt x="137754" y="194149"/>
                  </a:lnTo>
                  <a:cubicBezTo>
                    <a:pt x="139385" y="193791"/>
                    <a:pt x="140429" y="192160"/>
                    <a:pt x="140070" y="190529"/>
                  </a:cubicBezTo>
                  <a:cubicBezTo>
                    <a:pt x="139759" y="189086"/>
                    <a:pt x="138491" y="188109"/>
                    <a:pt x="137075" y="188109"/>
                  </a:cubicBezTo>
                  <a:cubicBezTo>
                    <a:pt x="136858" y="188109"/>
                    <a:pt x="136638" y="188132"/>
                    <a:pt x="136417" y="188180"/>
                  </a:cubicBezTo>
                  <a:lnTo>
                    <a:pt x="133611" y="188832"/>
                  </a:lnTo>
                  <a:lnTo>
                    <a:pt x="133611" y="185570"/>
                  </a:lnTo>
                  <a:cubicBezTo>
                    <a:pt x="133611" y="182635"/>
                    <a:pt x="134884" y="179862"/>
                    <a:pt x="137102" y="177970"/>
                  </a:cubicBezTo>
                  <a:lnTo>
                    <a:pt x="154586" y="162965"/>
                  </a:lnTo>
                  <a:cubicBezTo>
                    <a:pt x="156054" y="165444"/>
                    <a:pt x="156902" y="168347"/>
                    <a:pt x="156902" y="171348"/>
                  </a:cubicBezTo>
                  <a:lnTo>
                    <a:pt x="156902" y="183646"/>
                  </a:lnTo>
                  <a:lnTo>
                    <a:pt x="149497" y="185277"/>
                  </a:lnTo>
                  <a:cubicBezTo>
                    <a:pt x="147834" y="185668"/>
                    <a:pt x="146823" y="187299"/>
                    <a:pt x="147181" y="188930"/>
                  </a:cubicBezTo>
                  <a:cubicBezTo>
                    <a:pt x="147475" y="190366"/>
                    <a:pt x="148747" y="191344"/>
                    <a:pt x="150150" y="191344"/>
                  </a:cubicBezTo>
                  <a:cubicBezTo>
                    <a:pt x="150378" y="191344"/>
                    <a:pt x="150606" y="191312"/>
                    <a:pt x="150835" y="191246"/>
                  </a:cubicBezTo>
                  <a:lnTo>
                    <a:pt x="156902" y="189909"/>
                  </a:lnTo>
                  <a:lnTo>
                    <a:pt x="156902" y="205697"/>
                  </a:lnTo>
                  <a:cubicBezTo>
                    <a:pt x="156902" y="207393"/>
                    <a:pt x="158272" y="208763"/>
                    <a:pt x="159968" y="208763"/>
                  </a:cubicBezTo>
                  <a:cubicBezTo>
                    <a:pt x="161665" y="208763"/>
                    <a:pt x="163035" y="207393"/>
                    <a:pt x="163035" y="205697"/>
                  </a:cubicBezTo>
                  <a:lnTo>
                    <a:pt x="163035" y="171348"/>
                  </a:lnTo>
                  <a:cubicBezTo>
                    <a:pt x="163035" y="161366"/>
                    <a:pt x="156315" y="152429"/>
                    <a:pt x="146757" y="149591"/>
                  </a:cubicBezTo>
                  <a:lnTo>
                    <a:pt x="119944" y="141729"/>
                  </a:lnTo>
                  <a:lnTo>
                    <a:pt x="115181" y="132204"/>
                  </a:lnTo>
                  <a:cubicBezTo>
                    <a:pt x="114431" y="130671"/>
                    <a:pt x="113061" y="129497"/>
                    <a:pt x="111397" y="129008"/>
                  </a:cubicBezTo>
                  <a:cubicBezTo>
                    <a:pt x="110810" y="128812"/>
                    <a:pt x="110195" y="128720"/>
                    <a:pt x="109577" y="128720"/>
                  </a:cubicBezTo>
                  <a:cubicBezTo>
                    <a:pt x="108858" y="128720"/>
                    <a:pt x="108135" y="128845"/>
                    <a:pt x="107450" y="129073"/>
                  </a:cubicBezTo>
                  <a:lnTo>
                    <a:pt x="107450" y="122223"/>
                  </a:lnTo>
                  <a:cubicBezTo>
                    <a:pt x="117660" y="115112"/>
                    <a:pt x="124869" y="103956"/>
                    <a:pt x="126663" y="91103"/>
                  </a:cubicBezTo>
                  <a:lnTo>
                    <a:pt x="128490" y="91103"/>
                  </a:lnTo>
                  <a:cubicBezTo>
                    <a:pt x="134427" y="91103"/>
                    <a:pt x="139548" y="86667"/>
                    <a:pt x="140103" y="81024"/>
                  </a:cubicBezTo>
                  <a:cubicBezTo>
                    <a:pt x="140429" y="77827"/>
                    <a:pt x="139385" y="74695"/>
                    <a:pt x="137265" y="72347"/>
                  </a:cubicBezTo>
                  <a:cubicBezTo>
                    <a:pt x="137167" y="72216"/>
                    <a:pt x="137069" y="72119"/>
                    <a:pt x="136971" y="72021"/>
                  </a:cubicBezTo>
                  <a:lnTo>
                    <a:pt x="143202" y="56494"/>
                  </a:lnTo>
                  <a:cubicBezTo>
                    <a:pt x="143658" y="55352"/>
                    <a:pt x="143365" y="54047"/>
                    <a:pt x="142517" y="53199"/>
                  </a:cubicBezTo>
                  <a:lnTo>
                    <a:pt x="137298" y="47980"/>
                  </a:lnTo>
                  <a:lnTo>
                    <a:pt x="143267" y="30169"/>
                  </a:lnTo>
                  <a:cubicBezTo>
                    <a:pt x="143561" y="29223"/>
                    <a:pt x="143397" y="28212"/>
                    <a:pt x="142843" y="27429"/>
                  </a:cubicBezTo>
                  <a:cubicBezTo>
                    <a:pt x="142256" y="26614"/>
                    <a:pt x="141342" y="26157"/>
                    <a:pt x="140364" y="26157"/>
                  </a:cubicBezTo>
                  <a:lnTo>
                    <a:pt x="128523" y="26157"/>
                  </a:lnTo>
                  <a:lnTo>
                    <a:pt x="133383" y="13990"/>
                  </a:lnTo>
                  <a:cubicBezTo>
                    <a:pt x="133775" y="13044"/>
                    <a:pt x="133644" y="12000"/>
                    <a:pt x="133090" y="11152"/>
                  </a:cubicBezTo>
                  <a:cubicBezTo>
                    <a:pt x="132502" y="10304"/>
                    <a:pt x="131556" y="9815"/>
                    <a:pt x="130545" y="9815"/>
                  </a:cubicBezTo>
                  <a:lnTo>
                    <a:pt x="112213" y="9815"/>
                  </a:lnTo>
                  <a:lnTo>
                    <a:pt x="103275" y="877"/>
                  </a:lnTo>
                  <a:cubicBezTo>
                    <a:pt x="102718" y="320"/>
                    <a:pt x="101923" y="0"/>
                    <a:pt x="101113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0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p28"/>
          <p:cNvSpPr txBox="1"/>
          <p:nvPr>
            <p:ph idx="1" type="subTitle"/>
          </p:nvPr>
        </p:nvSpPr>
        <p:spPr>
          <a:xfrm>
            <a:off x="1414618" y="2479758"/>
            <a:ext cx="2471700" cy="17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Does anyone have any questions?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822" name="Google Shape;822;p28"/>
          <p:cNvSpPr txBox="1"/>
          <p:nvPr>
            <p:ph type="ctrTitle"/>
          </p:nvPr>
        </p:nvSpPr>
        <p:spPr>
          <a:xfrm>
            <a:off x="1443675" y="1388507"/>
            <a:ext cx="2303700" cy="1017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GB"/>
              <a:t>THANKS</a:t>
            </a:r>
            <a:br>
              <a:rPr lang="en-GB"/>
            </a:br>
            <a:r>
              <a:rPr lang="en-GB"/>
              <a:t>FOR LISTENING</a:t>
            </a:r>
            <a:endParaRPr/>
          </a:p>
        </p:txBody>
      </p:sp>
      <p:sp>
        <p:nvSpPr>
          <p:cNvPr id="823" name="Google Shape;823;p28"/>
          <p:cNvSpPr/>
          <p:nvPr/>
        </p:nvSpPr>
        <p:spPr>
          <a:xfrm>
            <a:off x="5635526" y="3684111"/>
            <a:ext cx="238540" cy="164561"/>
          </a:xfrm>
          <a:custGeom>
            <a:rect b="b" l="l" r="r" t="t"/>
            <a:pathLst>
              <a:path extrusionOk="0" h="26922" w="39025">
                <a:moveTo>
                  <a:pt x="27350" y="0"/>
                </a:moveTo>
                <a:lnTo>
                  <a:pt x="27350" y="0"/>
                </a:lnTo>
                <a:cubicBezTo>
                  <a:pt x="26197" y="125"/>
                  <a:pt x="25134" y="638"/>
                  <a:pt x="24332" y="1395"/>
                </a:cubicBezTo>
                <a:lnTo>
                  <a:pt x="24332" y="1395"/>
                </a:lnTo>
                <a:cubicBezTo>
                  <a:pt x="24579" y="1133"/>
                  <a:pt x="24781" y="747"/>
                  <a:pt x="24781" y="261"/>
                </a:cubicBezTo>
                <a:lnTo>
                  <a:pt x="24781" y="261"/>
                </a:lnTo>
                <a:cubicBezTo>
                  <a:pt x="21951" y="2179"/>
                  <a:pt x="20163" y="6114"/>
                  <a:pt x="18700" y="9756"/>
                </a:cubicBezTo>
                <a:cubicBezTo>
                  <a:pt x="17594" y="8683"/>
                  <a:pt x="16651" y="7870"/>
                  <a:pt x="15838" y="7447"/>
                </a:cubicBezTo>
                <a:cubicBezTo>
                  <a:pt x="13269" y="6114"/>
                  <a:pt x="10407" y="4748"/>
                  <a:pt x="5822" y="2992"/>
                </a:cubicBezTo>
                <a:lnTo>
                  <a:pt x="5822" y="2992"/>
                </a:lnTo>
                <a:cubicBezTo>
                  <a:pt x="5692" y="4488"/>
                  <a:pt x="6505" y="6504"/>
                  <a:pt x="9074" y="7870"/>
                </a:cubicBezTo>
                <a:cubicBezTo>
                  <a:pt x="8521" y="7870"/>
                  <a:pt x="7578" y="8000"/>
                  <a:pt x="6765" y="8130"/>
                </a:cubicBezTo>
                <a:cubicBezTo>
                  <a:pt x="7025" y="9886"/>
                  <a:pt x="8131" y="11382"/>
                  <a:pt x="11090" y="12065"/>
                </a:cubicBezTo>
                <a:cubicBezTo>
                  <a:pt x="9757" y="12195"/>
                  <a:pt x="9074" y="12455"/>
                  <a:pt x="8391" y="13138"/>
                </a:cubicBezTo>
                <a:cubicBezTo>
                  <a:pt x="9015" y="14268"/>
                  <a:pt x="10320" y="15480"/>
                  <a:pt x="12602" y="15480"/>
                </a:cubicBezTo>
                <a:cubicBezTo>
                  <a:pt x="12816" y="15480"/>
                  <a:pt x="13038" y="15469"/>
                  <a:pt x="13269" y="15447"/>
                </a:cubicBezTo>
                <a:lnTo>
                  <a:pt x="13269" y="15447"/>
                </a:lnTo>
                <a:cubicBezTo>
                  <a:pt x="10330" y="16733"/>
                  <a:pt x="11829" y="18855"/>
                  <a:pt x="14050" y="18855"/>
                </a:cubicBezTo>
                <a:cubicBezTo>
                  <a:pt x="14188" y="18855"/>
                  <a:pt x="14329" y="18846"/>
                  <a:pt x="14472" y="18829"/>
                </a:cubicBezTo>
                <a:lnTo>
                  <a:pt x="14472" y="18829"/>
                </a:lnTo>
                <a:cubicBezTo>
                  <a:pt x="12352" y="20949"/>
                  <a:pt x="9610" y="21931"/>
                  <a:pt x="6946" y="21931"/>
                </a:cubicBezTo>
                <a:cubicBezTo>
                  <a:pt x="4337" y="21931"/>
                  <a:pt x="1803" y="20990"/>
                  <a:pt x="1" y="19252"/>
                </a:cubicBezTo>
                <a:lnTo>
                  <a:pt x="1" y="19252"/>
                </a:lnTo>
                <a:cubicBezTo>
                  <a:pt x="3943" y="24613"/>
                  <a:pt x="9785" y="26921"/>
                  <a:pt x="15554" y="26921"/>
                </a:cubicBezTo>
                <a:cubicBezTo>
                  <a:pt x="24064" y="26921"/>
                  <a:pt x="32416" y="21899"/>
                  <a:pt x="34276" y="14244"/>
                </a:cubicBezTo>
                <a:cubicBezTo>
                  <a:pt x="36715" y="14244"/>
                  <a:pt x="38049" y="13431"/>
                  <a:pt x="39024" y="12455"/>
                </a:cubicBezTo>
                <a:lnTo>
                  <a:pt x="39024" y="12455"/>
                </a:lnTo>
                <a:cubicBezTo>
                  <a:pt x="38637" y="12538"/>
                  <a:pt x="38195" y="12574"/>
                  <a:pt x="37736" y="12574"/>
                </a:cubicBezTo>
                <a:cubicBezTo>
                  <a:pt x="36575" y="12574"/>
                  <a:pt x="35306" y="12345"/>
                  <a:pt x="34537" y="12065"/>
                </a:cubicBezTo>
                <a:cubicBezTo>
                  <a:pt x="36715" y="11805"/>
                  <a:pt x="38211" y="10829"/>
                  <a:pt x="38732" y="9496"/>
                </a:cubicBezTo>
                <a:lnTo>
                  <a:pt x="38732" y="9496"/>
                </a:lnTo>
                <a:cubicBezTo>
                  <a:pt x="38222" y="9787"/>
                  <a:pt x="36737" y="10168"/>
                  <a:pt x="35462" y="10168"/>
                </a:cubicBezTo>
                <a:cubicBezTo>
                  <a:pt x="35026" y="10168"/>
                  <a:pt x="34616" y="10124"/>
                  <a:pt x="34276" y="10016"/>
                </a:cubicBezTo>
                <a:cubicBezTo>
                  <a:pt x="34146" y="9626"/>
                  <a:pt x="33984" y="9366"/>
                  <a:pt x="33984" y="9073"/>
                </a:cubicBezTo>
                <a:cubicBezTo>
                  <a:pt x="32954" y="5454"/>
                  <a:pt x="29680" y="2554"/>
                  <a:pt x="26171" y="2554"/>
                </a:cubicBezTo>
                <a:cubicBezTo>
                  <a:pt x="26022" y="2554"/>
                  <a:pt x="25873" y="2559"/>
                  <a:pt x="25724" y="2569"/>
                </a:cubicBezTo>
                <a:cubicBezTo>
                  <a:pt x="26016" y="2439"/>
                  <a:pt x="26277" y="2439"/>
                  <a:pt x="26667" y="2309"/>
                </a:cubicBezTo>
                <a:cubicBezTo>
                  <a:pt x="27090" y="2179"/>
                  <a:pt x="29398" y="1757"/>
                  <a:pt x="28976" y="944"/>
                </a:cubicBezTo>
                <a:cubicBezTo>
                  <a:pt x="28917" y="759"/>
                  <a:pt x="28724" y="687"/>
                  <a:pt x="28453" y="687"/>
                </a:cubicBezTo>
                <a:cubicBezTo>
                  <a:pt x="27531" y="687"/>
                  <a:pt x="25706" y="1526"/>
                  <a:pt x="25203" y="1626"/>
                </a:cubicBezTo>
                <a:cubicBezTo>
                  <a:pt x="26016" y="1366"/>
                  <a:pt x="27220" y="944"/>
                  <a:pt x="2735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4" name="Google Shape;824;p28"/>
          <p:cNvSpPr/>
          <p:nvPr/>
        </p:nvSpPr>
        <p:spPr>
          <a:xfrm>
            <a:off x="5699334" y="3245294"/>
            <a:ext cx="110924" cy="238540"/>
          </a:xfrm>
          <a:custGeom>
            <a:rect b="b" l="l" r="r" t="t"/>
            <a:pathLst>
              <a:path extrusionOk="0" h="39025" w="18147">
                <a:moveTo>
                  <a:pt x="12195" y="1"/>
                </a:moveTo>
                <a:cubicBezTo>
                  <a:pt x="3805" y="1"/>
                  <a:pt x="3935" y="6635"/>
                  <a:pt x="3935" y="7578"/>
                </a:cubicBezTo>
                <a:lnTo>
                  <a:pt x="3935" y="12878"/>
                </a:lnTo>
                <a:lnTo>
                  <a:pt x="0" y="12878"/>
                </a:lnTo>
                <a:lnTo>
                  <a:pt x="0" y="19512"/>
                </a:lnTo>
                <a:lnTo>
                  <a:pt x="3935" y="19512"/>
                </a:lnTo>
                <a:lnTo>
                  <a:pt x="3935" y="39024"/>
                </a:lnTo>
                <a:lnTo>
                  <a:pt x="12065" y="39024"/>
                </a:lnTo>
                <a:lnTo>
                  <a:pt x="12065" y="19512"/>
                </a:lnTo>
                <a:lnTo>
                  <a:pt x="17496" y="19512"/>
                </a:lnTo>
                <a:cubicBezTo>
                  <a:pt x="17496" y="19512"/>
                  <a:pt x="18016" y="16390"/>
                  <a:pt x="18146" y="12878"/>
                </a:cubicBezTo>
                <a:lnTo>
                  <a:pt x="12065" y="12878"/>
                </a:lnTo>
                <a:lnTo>
                  <a:pt x="12065" y="8391"/>
                </a:lnTo>
                <a:cubicBezTo>
                  <a:pt x="12065" y="7740"/>
                  <a:pt x="12878" y="6765"/>
                  <a:pt x="13821" y="6765"/>
                </a:cubicBezTo>
                <a:lnTo>
                  <a:pt x="18146" y="6765"/>
                </a:lnTo>
                <a:lnTo>
                  <a:pt x="1814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5" name="Google Shape;825;p28"/>
          <p:cNvSpPr txBox="1"/>
          <p:nvPr>
            <p:ph idx="1" type="subTitle"/>
          </p:nvPr>
        </p:nvSpPr>
        <p:spPr>
          <a:xfrm>
            <a:off x="6178875" y="3243258"/>
            <a:ext cx="2856300" cy="2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facebook.com/BirdieGames</a:t>
            </a:r>
            <a:endParaRPr/>
          </a:p>
        </p:txBody>
      </p:sp>
      <p:sp>
        <p:nvSpPr>
          <p:cNvPr id="826" name="Google Shape;826;p28"/>
          <p:cNvSpPr txBox="1"/>
          <p:nvPr>
            <p:ph idx="1" type="subTitle"/>
          </p:nvPr>
        </p:nvSpPr>
        <p:spPr>
          <a:xfrm>
            <a:off x="6178875" y="3605891"/>
            <a:ext cx="2856300" cy="2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@BirdieGames</a:t>
            </a:r>
            <a:endParaRPr/>
          </a:p>
        </p:txBody>
      </p:sp>
      <p:sp>
        <p:nvSpPr>
          <p:cNvPr id="827" name="Google Shape;827;p28"/>
          <p:cNvSpPr txBox="1"/>
          <p:nvPr>
            <p:ph idx="1" type="subTitle"/>
          </p:nvPr>
        </p:nvSpPr>
        <p:spPr>
          <a:xfrm>
            <a:off x="6178875" y="3978800"/>
            <a:ext cx="3105000" cy="2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BirdieGames.com</a:t>
            </a:r>
            <a:endParaRPr/>
          </a:p>
        </p:txBody>
      </p:sp>
      <p:sp>
        <p:nvSpPr>
          <p:cNvPr id="828" name="Google Shape;828;p28"/>
          <p:cNvSpPr/>
          <p:nvPr/>
        </p:nvSpPr>
        <p:spPr>
          <a:xfrm rot="5400000">
            <a:off x="1223630" y="4249532"/>
            <a:ext cx="6696740" cy="423876"/>
          </a:xfrm>
          <a:custGeom>
            <a:rect b="b" l="l" r="r" t="t"/>
            <a:pathLst>
              <a:path extrusionOk="0" h="6785" w="107195">
                <a:moveTo>
                  <a:pt x="30398" y="0"/>
                </a:moveTo>
                <a:lnTo>
                  <a:pt x="27181" y="6727"/>
                </a:lnTo>
                <a:lnTo>
                  <a:pt x="0" y="6727"/>
                </a:lnTo>
                <a:lnTo>
                  <a:pt x="0" y="6784"/>
                </a:lnTo>
                <a:lnTo>
                  <a:pt x="27217" y="6784"/>
                </a:lnTo>
                <a:lnTo>
                  <a:pt x="30434" y="53"/>
                </a:lnTo>
                <a:lnTo>
                  <a:pt x="71874" y="53"/>
                </a:lnTo>
                <a:lnTo>
                  <a:pt x="75290" y="6771"/>
                </a:lnTo>
                <a:lnTo>
                  <a:pt x="75295" y="6784"/>
                </a:lnTo>
                <a:lnTo>
                  <a:pt x="107195" y="6784"/>
                </a:lnTo>
                <a:lnTo>
                  <a:pt x="107195" y="6727"/>
                </a:lnTo>
                <a:lnTo>
                  <a:pt x="75330" y="6727"/>
                </a:lnTo>
                <a:lnTo>
                  <a:pt x="71914" y="14"/>
                </a:lnTo>
                <a:lnTo>
                  <a:pt x="71905" y="0"/>
                </a:lnTo>
                <a:close/>
              </a:path>
            </a:pathLst>
          </a:custGeom>
          <a:solidFill>
            <a:srgbClr val="4DFFFF"/>
          </a:solidFill>
          <a:ln cap="flat" cmpd="sng" w="9525">
            <a:solidFill>
              <a:srgbClr val="11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28"/>
          <p:cNvSpPr/>
          <p:nvPr/>
        </p:nvSpPr>
        <p:spPr>
          <a:xfrm>
            <a:off x="3283627" y="1216161"/>
            <a:ext cx="582517" cy="344692"/>
          </a:xfrm>
          <a:custGeom>
            <a:rect b="b" l="l" r="r" t="t"/>
            <a:pathLst>
              <a:path extrusionOk="0" h="7454" w="12597">
                <a:moveTo>
                  <a:pt x="0" y="0"/>
                </a:moveTo>
                <a:lnTo>
                  <a:pt x="0" y="191"/>
                </a:lnTo>
                <a:lnTo>
                  <a:pt x="9287" y="191"/>
                </a:lnTo>
                <a:lnTo>
                  <a:pt x="12395" y="3310"/>
                </a:lnTo>
                <a:lnTo>
                  <a:pt x="12395" y="7453"/>
                </a:lnTo>
                <a:lnTo>
                  <a:pt x="12597" y="7453"/>
                </a:lnTo>
                <a:lnTo>
                  <a:pt x="12597" y="3227"/>
                </a:lnTo>
                <a:lnTo>
                  <a:pt x="9370" y="0"/>
                </a:lnTo>
                <a:close/>
              </a:path>
            </a:pathLst>
          </a:custGeom>
          <a:solidFill>
            <a:srgbClr val="4D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28"/>
          <p:cNvSpPr/>
          <p:nvPr/>
        </p:nvSpPr>
        <p:spPr>
          <a:xfrm flipH="1">
            <a:off x="3284202" y="3156913"/>
            <a:ext cx="583118" cy="344692"/>
          </a:xfrm>
          <a:custGeom>
            <a:rect b="b" l="l" r="r" t="t"/>
            <a:pathLst>
              <a:path extrusionOk="0" h="7454" w="12610">
                <a:moveTo>
                  <a:pt x="1" y="1"/>
                </a:moveTo>
                <a:lnTo>
                  <a:pt x="1" y="4215"/>
                </a:lnTo>
                <a:lnTo>
                  <a:pt x="3227" y="7454"/>
                </a:lnTo>
                <a:lnTo>
                  <a:pt x="12609" y="7454"/>
                </a:lnTo>
                <a:lnTo>
                  <a:pt x="12609" y="7251"/>
                </a:lnTo>
                <a:lnTo>
                  <a:pt x="3311" y="7251"/>
                </a:lnTo>
                <a:lnTo>
                  <a:pt x="203" y="4132"/>
                </a:lnTo>
                <a:lnTo>
                  <a:pt x="203" y="1"/>
                </a:lnTo>
                <a:close/>
              </a:path>
            </a:pathLst>
          </a:custGeom>
          <a:solidFill>
            <a:srgbClr val="4D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31" name="Google Shape;831;p28"/>
          <p:cNvCxnSpPr/>
          <p:nvPr/>
        </p:nvCxnSpPr>
        <p:spPr>
          <a:xfrm rot="10800000">
            <a:off x="1356300" y="1673547"/>
            <a:ext cx="0" cy="1369500"/>
          </a:xfrm>
          <a:prstGeom prst="straightConnector1">
            <a:avLst/>
          </a:prstGeom>
          <a:noFill/>
          <a:ln cap="flat" cmpd="sng" w="9525">
            <a:solidFill>
              <a:srgbClr val="11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32" name="Google Shape;832;p28"/>
          <p:cNvSpPr/>
          <p:nvPr/>
        </p:nvSpPr>
        <p:spPr>
          <a:xfrm rot="-5400000">
            <a:off x="3856709" y="2295932"/>
            <a:ext cx="144800" cy="125911"/>
          </a:xfrm>
          <a:custGeom>
            <a:rect b="b" l="l" r="r" t="t"/>
            <a:pathLst>
              <a:path extrusionOk="0" h="3966" w="4561">
                <a:moveTo>
                  <a:pt x="0" y="1"/>
                </a:moveTo>
                <a:lnTo>
                  <a:pt x="2286" y="3965"/>
                </a:lnTo>
                <a:lnTo>
                  <a:pt x="4560" y="1"/>
                </a:lnTo>
                <a:close/>
              </a:path>
            </a:pathLst>
          </a:custGeom>
          <a:solidFill>
            <a:srgbClr val="4D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28"/>
          <p:cNvSpPr/>
          <p:nvPr/>
        </p:nvSpPr>
        <p:spPr>
          <a:xfrm rot="5400000">
            <a:off x="5094009" y="3703445"/>
            <a:ext cx="144800" cy="125911"/>
          </a:xfrm>
          <a:custGeom>
            <a:rect b="b" l="l" r="r" t="t"/>
            <a:pathLst>
              <a:path extrusionOk="0" h="3966" w="4561">
                <a:moveTo>
                  <a:pt x="0" y="1"/>
                </a:moveTo>
                <a:lnTo>
                  <a:pt x="2286" y="3965"/>
                </a:lnTo>
                <a:lnTo>
                  <a:pt x="4560" y="1"/>
                </a:lnTo>
                <a:close/>
              </a:path>
            </a:pathLst>
          </a:custGeom>
          <a:solidFill>
            <a:srgbClr val="4D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28"/>
          <p:cNvSpPr/>
          <p:nvPr/>
        </p:nvSpPr>
        <p:spPr>
          <a:xfrm>
            <a:off x="4314475" y="1026100"/>
            <a:ext cx="87000" cy="87000"/>
          </a:xfrm>
          <a:prstGeom prst="rect">
            <a:avLst/>
          </a:prstGeom>
          <a:noFill/>
          <a:ln cap="flat" cmpd="sng" w="9525">
            <a:solidFill>
              <a:srgbClr val="11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close up of a sign&#10;&#10;Description automatically generated" id="835" name="Google Shape;835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58341" y="3978800"/>
            <a:ext cx="392910" cy="3929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16"/>
          <p:cNvSpPr txBox="1"/>
          <p:nvPr>
            <p:ph type="ctrTitle"/>
          </p:nvPr>
        </p:nvSpPr>
        <p:spPr>
          <a:xfrm>
            <a:off x="4853625" y="-194427"/>
            <a:ext cx="3867300" cy="2054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GB">
                <a:solidFill>
                  <a:srgbClr val="F3F3F3"/>
                </a:solidFill>
              </a:rPr>
              <a:t>OUR COMPANY</a:t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476" name="Google Shape;476;p16"/>
          <p:cNvSpPr txBox="1"/>
          <p:nvPr>
            <p:ph idx="1" type="subTitle"/>
          </p:nvPr>
        </p:nvSpPr>
        <p:spPr>
          <a:xfrm>
            <a:off x="4094325" y="2040157"/>
            <a:ext cx="3544500" cy="17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-GB">
                <a:solidFill>
                  <a:srgbClr val="F3F3F3"/>
                </a:solidFill>
              </a:rPr>
              <a:t>Birdie Games is a small indie company which began with honest roots within one simple lab.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>
              <a:solidFill>
                <a:srgbClr val="F3F3F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-GB">
                <a:solidFill>
                  <a:srgbClr val="F3F3F3"/>
                </a:solidFill>
              </a:rPr>
              <a:t>Through the cooperation of Vidhi Chaudhary, Kyle Dhauke, James Hutchinson,</a:t>
            </a:r>
            <a:r>
              <a:rPr lang="en-GB"/>
              <a:t> Anthos</a:t>
            </a:r>
            <a:r>
              <a:rPr lang="en-GB">
                <a:solidFill>
                  <a:srgbClr val="F3F3F3"/>
                </a:solidFill>
              </a:rPr>
              <a:t> </a:t>
            </a:r>
            <a:r>
              <a:rPr lang="en-GB"/>
              <a:t>Kountouris, Joseph Liu, Abbie Price and Bilal Sheikh, we managed to expand our creativity to create amazing games you will surely remember. </a:t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477" name="Google Shape;477;p16"/>
          <p:cNvSpPr txBox="1"/>
          <p:nvPr>
            <p:ph idx="4294967295" type="ctrTitle"/>
          </p:nvPr>
        </p:nvSpPr>
        <p:spPr>
          <a:xfrm>
            <a:off x="2416294" y="2761918"/>
            <a:ext cx="992100" cy="2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eko"/>
              <a:buNone/>
            </a:pPr>
            <a:r>
              <a:rPr b="0" i="0" lang="en-GB" sz="1800" u="none" cap="none" strike="noStrike">
                <a:solidFill>
                  <a:srgbClr val="C3C0BF"/>
                </a:solidFill>
                <a:latin typeface="Teko"/>
                <a:ea typeface="Teko"/>
                <a:cs typeface="Teko"/>
                <a:sym typeface="Teko"/>
              </a:rPr>
              <a:t>Birdie</a:t>
            </a:r>
            <a:br>
              <a:rPr b="0" i="0" lang="en-GB" sz="1800" u="none" cap="none" strike="noStrike">
                <a:solidFill>
                  <a:srgbClr val="C3C0BF"/>
                </a:solidFill>
                <a:latin typeface="Teko"/>
                <a:ea typeface="Teko"/>
                <a:cs typeface="Teko"/>
                <a:sym typeface="Teko"/>
              </a:rPr>
            </a:br>
            <a:r>
              <a:rPr b="0" i="0" lang="en-GB" sz="1800" u="none" cap="none" strike="noStrike">
                <a:solidFill>
                  <a:srgbClr val="C3C0BF"/>
                </a:solidFill>
                <a:latin typeface="Teko"/>
                <a:ea typeface="Teko"/>
                <a:cs typeface="Teko"/>
                <a:sym typeface="Teko"/>
              </a:rPr>
              <a:t> Games</a:t>
            </a:r>
            <a:endParaRPr b="0" i="0" sz="1800" u="none" cap="none" strike="noStrike">
              <a:solidFill>
                <a:srgbClr val="C3C0BF"/>
              </a:solidFill>
              <a:latin typeface="Teko"/>
              <a:ea typeface="Teko"/>
              <a:cs typeface="Teko"/>
              <a:sym typeface="Teko"/>
            </a:endParaRPr>
          </a:p>
        </p:txBody>
      </p:sp>
      <p:pic>
        <p:nvPicPr>
          <p:cNvPr descr="A close up of a sign&#10;&#10;Description automatically generated" id="478" name="Google Shape;478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56456" y="1284268"/>
            <a:ext cx="1511777" cy="15117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3" name="Google Shape;483;p17"/>
          <p:cNvPicPr preferRelativeResize="0"/>
          <p:nvPr/>
        </p:nvPicPr>
        <p:blipFill rotWithShape="1">
          <a:blip r:embed="rId4">
            <a:alphaModFix/>
          </a:blip>
          <a:srcRect b="2030" l="38900" r="25895" t="-2030"/>
          <a:stretch/>
        </p:blipFill>
        <p:spPr>
          <a:xfrm>
            <a:off x="499718" y="1605450"/>
            <a:ext cx="1845773" cy="29492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4" name="Google Shape;484;p17"/>
          <p:cNvGrpSpPr/>
          <p:nvPr/>
        </p:nvGrpSpPr>
        <p:grpSpPr>
          <a:xfrm>
            <a:off x="4557648" y="2171331"/>
            <a:ext cx="262884" cy="863964"/>
            <a:chOff x="4198388" y="2011050"/>
            <a:chExt cx="181600" cy="596825"/>
          </a:xfrm>
        </p:grpSpPr>
        <p:sp>
          <p:nvSpPr>
            <p:cNvPr id="485" name="Google Shape;485;p17"/>
            <p:cNvSpPr/>
            <p:nvPr/>
          </p:nvSpPr>
          <p:spPr>
            <a:xfrm>
              <a:off x="4198388" y="2011050"/>
              <a:ext cx="181600" cy="44375"/>
            </a:xfrm>
            <a:custGeom>
              <a:rect b="b" l="l" r="r" t="t"/>
              <a:pathLst>
                <a:path extrusionOk="0" h="1775" w="7264">
                  <a:moveTo>
                    <a:pt x="1" y="1"/>
                  </a:moveTo>
                  <a:lnTo>
                    <a:pt x="1" y="1775"/>
                  </a:lnTo>
                  <a:lnTo>
                    <a:pt x="7264" y="1775"/>
                  </a:lnTo>
                  <a:lnTo>
                    <a:pt x="7264" y="1"/>
                  </a:lnTo>
                  <a:close/>
                </a:path>
              </a:pathLst>
            </a:custGeom>
            <a:solidFill>
              <a:srgbClr val="0068E8">
                <a:alpha val="2980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" name="Google Shape;486;p17"/>
            <p:cNvSpPr/>
            <p:nvPr/>
          </p:nvSpPr>
          <p:spPr>
            <a:xfrm>
              <a:off x="4198388" y="2089925"/>
              <a:ext cx="181600" cy="44375"/>
            </a:xfrm>
            <a:custGeom>
              <a:rect b="b" l="l" r="r" t="t"/>
              <a:pathLst>
                <a:path extrusionOk="0" h="1775" w="7264">
                  <a:moveTo>
                    <a:pt x="1" y="1"/>
                  </a:moveTo>
                  <a:lnTo>
                    <a:pt x="1" y="1775"/>
                  </a:lnTo>
                  <a:lnTo>
                    <a:pt x="7264" y="1775"/>
                  </a:lnTo>
                  <a:lnTo>
                    <a:pt x="7264" y="1"/>
                  </a:lnTo>
                  <a:close/>
                </a:path>
              </a:pathLst>
            </a:custGeom>
            <a:solidFill>
              <a:srgbClr val="0068E8">
                <a:alpha val="2980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" name="Google Shape;487;p17"/>
            <p:cNvSpPr/>
            <p:nvPr/>
          </p:nvSpPr>
          <p:spPr>
            <a:xfrm>
              <a:off x="4198388" y="2169100"/>
              <a:ext cx="181600" cy="44100"/>
            </a:xfrm>
            <a:custGeom>
              <a:rect b="b" l="l" r="r" t="t"/>
              <a:pathLst>
                <a:path extrusionOk="0" h="1764" w="7264">
                  <a:moveTo>
                    <a:pt x="1" y="1"/>
                  </a:moveTo>
                  <a:lnTo>
                    <a:pt x="1" y="1763"/>
                  </a:lnTo>
                  <a:lnTo>
                    <a:pt x="7264" y="1763"/>
                  </a:lnTo>
                  <a:lnTo>
                    <a:pt x="7264" y="1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" name="Google Shape;488;p17"/>
            <p:cNvSpPr/>
            <p:nvPr/>
          </p:nvSpPr>
          <p:spPr>
            <a:xfrm>
              <a:off x="4198388" y="2248000"/>
              <a:ext cx="181600" cy="44075"/>
            </a:xfrm>
            <a:custGeom>
              <a:rect b="b" l="l" r="r" t="t"/>
              <a:pathLst>
                <a:path extrusionOk="0" h="1763" w="7264">
                  <a:moveTo>
                    <a:pt x="1" y="0"/>
                  </a:moveTo>
                  <a:lnTo>
                    <a:pt x="1" y="1762"/>
                  </a:lnTo>
                  <a:lnTo>
                    <a:pt x="7264" y="1762"/>
                  </a:lnTo>
                  <a:lnTo>
                    <a:pt x="7264" y="0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" name="Google Shape;489;p17"/>
            <p:cNvSpPr/>
            <p:nvPr/>
          </p:nvSpPr>
          <p:spPr>
            <a:xfrm>
              <a:off x="4198388" y="2326875"/>
              <a:ext cx="181600" cy="44375"/>
            </a:xfrm>
            <a:custGeom>
              <a:rect b="b" l="l" r="r" t="t"/>
              <a:pathLst>
                <a:path extrusionOk="0" h="1775" w="7264">
                  <a:moveTo>
                    <a:pt x="1" y="0"/>
                  </a:moveTo>
                  <a:lnTo>
                    <a:pt x="1" y="1774"/>
                  </a:lnTo>
                  <a:lnTo>
                    <a:pt x="7264" y="1774"/>
                  </a:lnTo>
                  <a:lnTo>
                    <a:pt x="7264" y="0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" name="Google Shape;490;p17"/>
            <p:cNvSpPr/>
            <p:nvPr/>
          </p:nvSpPr>
          <p:spPr>
            <a:xfrm>
              <a:off x="4198388" y="2405750"/>
              <a:ext cx="181600" cy="44375"/>
            </a:xfrm>
            <a:custGeom>
              <a:rect b="b" l="l" r="r" t="t"/>
              <a:pathLst>
                <a:path extrusionOk="0" h="1775" w="7264">
                  <a:moveTo>
                    <a:pt x="1" y="0"/>
                  </a:moveTo>
                  <a:lnTo>
                    <a:pt x="1" y="1774"/>
                  </a:lnTo>
                  <a:lnTo>
                    <a:pt x="7264" y="1774"/>
                  </a:lnTo>
                  <a:lnTo>
                    <a:pt x="7264" y="0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" name="Google Shape;491;p17"/>
            <p:cNvSpPr/>
            <p:nvPr/>
          </p:nvSpPr>
          <p:spPr>
            <a:xfrm>
              <a:off x="4198388" y="2484625"/>
              <a:ext cx="181600" cy="44375"/>
            </a:xfrm>
            <a:custGeom>
              <a:rect b="b" l="l" r="r" t="t"/>
              <a:pathLst>
                <a:path extrusionOk="0" h="1775" w="7264">
                  <a:moveTo>
                    <a:pt x="1" y="1"/>
                  </a:moveTo>
                  <a:lnTo>
                    <a:pt x="1" y="1775"/>
                  </a:lnTo>
                  <a:lnTo>
                    <a:pt x="7264" y="1775"/>
                  </a:lnTo>
                  <a:lnTo>
                    <a:pt x="7264" y="1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" name="Google Shape;492;p17"/>
            <p:cNvSpPr/>
            <p:nvPr/>
          </p:nvSpPr>
          <p:spPr>
            <a:xfrm>
              <a:off x="4198388" y="2563800"/>
              <a:ext cx="181600" cy="44075"/>
            </a:xfrm>
            <a:custGeom>
              <a:rect b="b" l="l" r="r" t="t"/>
              <a:pathLst>
                <a:path extrusionOk="0" h="1763" w="7264">
                  <a:moveTo>
                    <a:pt x="1" y="1"/>
                  </a:moveTo>
                  <a:lnTo>
                    <a:pt x="1" y="1763"/>
                  </a:lnTo>
                  <a:lnTo>
                    <a:pt x="7264" y="1763"/>
                  </a:lnTo>
                  <a:lnTo>
                    <a:pt x="7264" y="1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93" name="Google Shape;493;p17"/>
          <p:cNvSpPr txBox="1"/>
          <p:nvPr/>
        </p:nvSpPr>
        <p:spPr>
          <a:xfrm>
            <a:off x="2851794" y="2904938"/>
            <a:ext cx="1277012" cy="3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63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GB" sz="2400" u="none" cap="none" strike="noStrike">
                <a:solidFill>
                  <a:srgbClr val="F3F3F3"/>
                </a:solidFill>
                <a:latin typeface="Teko"/>
                <a:ea typeface="Teko"/>
                <a:cs typeface="Teko"/>
                <a:sym typeface="Teko"/>
              </a:rPr>
              <a:t>15 - 25</a:t>
            </a:r>
            <a:endParaRPr b="0" i="0" sz="2400" u="none" cap="none" strike="noStrike">
              <a:solidFill>
                <a:srgbClr val="F3F3F3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494" name="Google Shape;494;p17"/>
          <p:cNvSpPr txBox="1"/>
          <p:nvPr/>
        </p:nvSpPr>
        <p:spPr>
          <a:xfrm>
            <a:off x="5392152" y="1526967"/>
            <a:ext cx="1660800" cy="212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63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rgbClr val="F3F3F3"/>
                </a:solidFill>
                <a:latin typeface="Teko"/>
                <a:ea typeface="Teko"/>
                <a:cs typeface="Teko"/>
                <a:sym typeface="Teko"/>
              </a:rPr>
              <a:t>AVERAGE SPEND PER CUSTOMER</a:t>
            </a:r>
            <a:endParaRPr b="0" i="0" sz="1200" u="none" cap="none" strike="noStrike">
              <a:solidFill>
                <a:srgbClr val="F3F3F3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495" name="Google Shape;495;p17"/>
          <p:cNvSpPr txBox="1"/>
          <p:nvPr/>
        </p:nvSpPr>
        <p:spPr>
          <a:xfrm>
            <a:off x="4245016" y="3043070"/>
            <a:ext cx="873600" cy="3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63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F3F3F3"/>
                </a:solidFill>
                <a:latin typeface="Teko"/>
                <a:ea typeface="Teko"/>
                <a:cs typeface="Teko"/>
                <a:sym typeface="Teko"/>
              </a:rPr>
              <a:t>15-25</a:t>
            </a:r>
            <a:endParaRPr b="0" i="0" sz="1400" u="none" cap="none" strike="noStrike">
              <a:solidFill>
                <a:srgbClr val="F3F3F3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496" name="Google Shape;496;p17"/>
          <p:cNvSpPr txBox="1"/>
          <p:nvPr/>
        </p:nvSpPr>
        <p:spPr>
          <a:xfrm>
            <a:off x="5677143" y="2381339"/>
            <a:ext cx="1050300" cy="483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63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GB" sz="2400" u="none" cap="none" strike="noStrike">
                <a:solidFill>
                  <a:srgbClr val="F3F3F3"/>
                </a:solidFill>
                <a:latin typeface="Teko"/>
                <a:ea typeface="Teko"/>
                <a:cs typeface="Teko"/>
                <a:sym typeface="Teko"/>
              </a:rPr>
              <a:t>£4.99</a:t>
            </a:r>
            <a:endParaRPr b="0" i="0" sz="2400" u="none" cap="none" strike="noStrike">
              <a:solidFill>
                <a:srgbClr val="F3F3F3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497" name="Google Shape;497;p17"/>
          <p:cNvSpPr txBox="1"/>
          <p:nvPr/>
        </p:nvSpPr>
        <p:spPr>
          <a:xfrm>
            <a:off x="2961956" y="1526967"/>
            <a:ext cx="1072800" cy="21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63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rgbClr val="F3F3F3"/>
                </a:solidFill>
                <a:latin typeface="Teko"/>
                <a:ea typeface="Teko"/>
                <a:cs typeface="Teko"/>
                <a:sym typeface="Teko"/>
              </a:rPr>
              <a:t>GENDER</a:t>
            </a:r>
            <a:endParaRPr b="0" i="0" sz="1200" u="none" cap="none" strike="noStrike">
              <a:solidFill>
                <a:srgbClr val="F3F3F3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498" name="Google Shape;498;p17"/>
          <p:cNvSpPr txBox="1"/>
          <p:nvPr>
            <p:ph type="ctrTitle"/>
          </p:nvPr>
        </p:nvSpPr>
        <p:spPr>
          <a:xfrm>
            <a:off x="1964850" y="-53629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GB">
                <a:solidFill>
                  <a:srgbClr val="F3F3F3"/>
                </a:solidFill>
              </a:rPr>
              <a:t>TARGET DEMOGRAPHIC</a:t>
            </a:r>
            <a:endParaRPr>
              <a:solidFill>
                <a:srgbClr val="F3F3F3"/>
              </a:solidFill>
            </a:endParaRPr>
          </a:p>
        </p:txBody>
      </p:sp>
      <p:grpSp>
        <p:nvGrpSpPr>
          <p:cNvPr id="499" name="Google Shape;499;p17"/>
          <p:cNvGrpSpPr/>
          <p:nvPr/>
        </p:nvGrpSpPr>
        <p:grpSpPr>
          <a:xfrm>
            <a:off x="7206680" y="2027402"/>
            <a:ext cx="1593833" cy="1336897"/>
            <a:chOff x="7607763" y="1492550"/>
            <a:chExt cx="1536225" cy="1288575"/>
          </a:xfrm>
        </p:grpSpPr>
        <p:sp>
          <p:nvSpPr>
            <p:cNvPr id="500" name="Google Shape;500;p17"/>
            <p:cNvSpPr/>
            <p:nvPr/>
          </p:nvSpPr>
          <p:spPr>
            <a:xfrm>
              <a:off x="7655688" y="1582725"/>
              <a:ext cx="1440375" cy="1198400"/>
            </a:xfrm>
            <a:custGeom>
              <a:rect b="b" l="l" r="r" t="t"/>
              <a:pathLst>
                <a:path extrusionOk="0" h="47936" w="57615">
                  <a:moveTo>
                    <a:pt x="57174" y="334"/>
                  </a:moveTo>
                  <a:lnTo>
                    <a:pt x="57174" y="47602"/>
                  </a:lnTo>
                  <a:lnTo>
                    <a:pt x="452" y="47602"/>
                  </a:lnTo>
                  <a:lnTo>
                    <a:pt x="452" y="334"/>
                  </a:lnTo>
                  <a:close/>
                  <a:moveTo>
                    <a:pt x="0" y="1"/>
                  </a:moveTo>
                  <a:lnTo>
                    <a:pt x="0" y="47935"/>
                  </a:lnTo>
                  <a:lnTo>
                    <a:pt x="57614" y="47935"/>
                  </a:lnTo>
                  <a:lnTo>
                    <a:pt x="57614" y="1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" name="Google Shape;501;p17"/>
            <p:cNvSpPr/>
            <p:nvPr/>
          </p:nvSpPr>
          <p:spPr>
            <a:xfrm>
              <a:off x="7607763" y="1534800"/>
              <a:ext cx="1536225" cy="1117725"/>
            </a:xfrm>
            <a:custGeom>
              <a:rect b="b" l="l" r="r" t="t"/>
              <a:pathLst>
                <a:path extrusionOk="0" h="44709" w="61449">
                  <a:moveTo>
                    <a:pt x="0" y="1"/>
                  </a:moveTo>
                  <a:lnTo>
                    <a:pt x="0" y="44709"/>
                  </a:lnTo>
                  <a:lnTo>
                    <a:pt x="453" y="44709"/>
                  </a:lnTo>
                  <a:lnTo>
                    <a:pt x="453" y="453"/>
                  </a:lnTo>
                  <a:lnTo>
                    <a:pt x="60996" y="453"/>
                  </a:lnTo>
                  <a:lnTo>
                    <a:pt x="60996" y="23337"/>
                  </a:lnTo>
                  <a:lnTo>
                    <a:pt x="59150" y="25182"/>
                  </a:lnTo>
                  <a:lnTo>
                    <a:pt x="59472" y="25492"/>
                  </a:lnTo>
                  <a:lnTo>
                    <a:pt x="61448" y="23516"/>
                  </a:lnTo>
                  <a:lnTo>
                    <a:pt x="61448" y="1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" name="Google Shape;502;p17"/>
            <p:cNvSpPr/>
            <p:nvPr/>
          </p:nvSpPr>
          <p:spPr>
            <a:xfrm>
              <a:off x="7613413" y="1492550"/>
              <a:ext cx="1125750" cy="47950"/>
            </a:xfrm>
            <a:custGeom>
              <a:rect b="b" l="l" r="r" t="t"/>
              <a:pathLst>
                <a:path extrusionOk="0" h="1918" w="45030">
                  <a:moveTo>
                    <a:pt x="0" y="0"/>
                  </a:moveTo>
                  <a:lnTo>
                    <a:pt x="0" y="1917"/>
                  </a:lnTo>
                  <a:lnTo>
                    <a:pt x="45030" y="1917"/>
                  </a:lnTo>
                  <a:lnTo>
                    <a:pt x="43125" y="0"/>
                  </a:lnTo>
                  <a:close/>
                </a:path>
              </a:pathLst>
            </a:custGeom>
            <a:solidFill>
              <a:srgbClr val="0068E8">
                <a:alpha val="2980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" name="Google Shape;503;p17"/>
            <p:cNvSpPr/>
            <p:nvPr/>
          </p:nvSpPr>
          <p:spPr>
            <a:xfrm>
              <a:off x="8932913" y="1678575"/>
              <a:ext cx="67300" cy="67300"/>
            </a:xfrm>
            <a:custGeom>
              <a:rect b="b" l="l" r="r" t="t"/>
              <a:pathLst>
                <a:path extrusionOk="0" h="2692" w="2692">
                  <a:moveTo>
                    <a:pt x="1" y="1"/>
                  </a:moveTo>
                  <a:lnTo>
                    <a:pt x="1" y="441"/>
                  </a:lnTo>
                  <a:lnTo>
                    <a:pt x="2251" y="441"/>
                  </a:lnTo>
                  <a:lnTo>
                    <a:pt x="2251" y="2691"/>
                  </a:lnTo>
                  <a:lnTo>
                    <a:pt x="2692" y="2691"/>
                  </a:lnTo>
                  <a:lnTo>
                    <a:pt x="2692" y="1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" name="Google Shape;504;p17"/>
            <p:cNvSpPr/>
            <p:nvPr/>
          </p:nvSpPr>
          <p:spPr>
            <a:xfrm>
              <a:off x="8932913" y="2602800"/>
              <a:ext cx="67300" cy="67300"/>
            </a:xfrm>
            <a:custGeom>
              <a:rect b="b" l="l" r="r" t="t"/>
              <a:pathLst>
                <a:path extrusionOk="0" h="2692" w="2692">
                  <a:moveTo>
                    <a:pt x="2251" y="0"/>
                  </a:moveTo>
                  <a:lnTo>
                    <a:pt x="2251" y="2251"/>
                  </a:lnTo>
                  <a:lnTo>
                    <a:pt x="1" y="2251"/>
                  </a:lnTo>
                  <a:lnTo>
                    <a:pt x="1" y="2691"/>
                  </a:lnTo>
                  <a:lnTo>
                    <a:pt x="2692" y="2691"/>
                  </a:lnTo>
                  <a:lnTo>
                    <a:pt x="2692" y="0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" name="Google Shape;505;p17"/>
            <p:cNvSpPr/>
            <p:nvPr/>
          </p:nvSpPr>
          <p:spPr>
            <a:xfrm>
              <a:off x="7751513" y="2602800"/>
              <a:ext cx="67300" cy="67300"/>
            </a:xfrm>
            <a:custGeom>
              <a:rect b="b" l="l" r="r" t="t"/>
              <a:pathLst>
                <a:path extrusionOk="0" h="2692" w="2692">
                  <a:moveTo>
                    <a:pt x="1" y="0"/>
                  </a:moveTo>
                  <a:lnTo>
                    <a:pt x="1" y="2691"/>
                  </a:lnTo>
                  <a:lnTo>
                    <a:pt x="2692" y="2691"/>
                  </a:lnTo>
                  <a:lnTo>
                    <a:pt x="2692" y="2251"/>
                  </a:lnTo>
                  <a:lnTo>
                    <a:pt x="441" y="2251"/>
                  </a:lnTo>
                  <a:lnTo>
                    <a:pt x="441" y="0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" name="Google Shape;506;p17"/>
            <p:cNvSpPr/>
            <p:nvPr/>
          </p:nvSpPr>
          <p:spPr>
            <a:xfrm>
              <a:off x="7751513" y="1678575"/>
              <a:ext cx="67300" cy="67300"/>
            </a:xfrm>
            <a:custGeom>
              <a:rect b="b" l="l" r="r" t="t"/>
              <a:pathLst>
                <a:path extrusionOk="0" h="2692" w="2692">
                  <a:moveTo>
                    <a:pt x="1" y="1"/>
                  </a:moveTo>
                  <a:lnTo>
                    <a:pt x="1" y="2691"/>
                  </a:lnTo>
                  <a:lnTo>
                    <a:pt x="441" y="2691"/>
                  </a:lnTo>
                  <a:lnTo>
                    <a:pt x="441" y="441"/>
                  </a:lnTo>
                  <a:lnTo>
                    <a:pt x="2692" y="441"/>
                  </a:lnTo>
                  <a:lnTo>
                    <a:pt x="2692" y="1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" name="Google Shape;507;p17"/>
            <p:cNvSpPr/>
            <p:nvPr/>
          </p:nvSpPr>
          <p:spPr>
            <a:xfrm>
              <a:off x="7804813" y="1726200"/>
              <a:ext cx="1141825" cy="881975"/>
            </a:xfrm>
            <a:custGeom>
              <a:rect b="b" l="l" r="r" t="t"/>
              <a:pathLst>
                <a:path extrusionOk="0" h="35279" w="45673">
                  <a:moveTo>
                    <a:pt x="0" y="1"/>
                  </a:moveTo>
                  <a:lnTo>
                    <a:pt x="0" y="35279"/>
                  </a:lnTo>
                  <a:lnTo>
                    <a:pt x="45672" y="35279"/>
                  </a:lnTo>
                  <a:lnTo>
                    <a:pt x="45672" y="1"/>
                  </a:lnTo>
                  <a:close/>
                </a:path>
              </a:pathLst>
            </a:custGeom>
            <a:solidFill>
              <a:srgbClr val="0068E8">
                <a:alpha val="2980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" name="Google Shape;508;p17"/>
            <p:cNvSpPr/>
            <p:nvPr/>
          </p:nvSpPr>
          <p:spPr>
            <a:xfrm>
              <a:off x="8298913" y="1875025"/>
              <a:ext cx="558425" cy="63125"/>
            </a:xfrm>
            <a:custGeom>
              <a:rect b="b" l="l" r="r" t="t"/>
              <a:pathLst>
                <a:path extrusionOk="0" h="2525" w="22337">
                  <a:moveTo>
                    <a:pt x="0" y="1"/>
                  </a:moveTo>
                  <a:lnTo>
                    <a:pt x="0" y="2525"/>
                  </a:lnTo>
                  <a:lnTo>
                    <a:pt x="22337" y="2525"/>
                  </a:lnTo>
                  <a:lnTo>
                    <a:pt x="22337" y="1"/>
                  </a:lnTo>
                  <a:close/>
                </a:path>
              </a:pathLst>
            </a:custGeom>
            <a:solidFill>
              <a:srgbClr val="0068E8">
                <a:alpha val="55294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" name="Google Shape;509;p17"/>
            <p:cNvSpPr/>
            <p:nvPr/>
          </p:nvSpPr>
          <p:spPr>
            <a:xfrm>
              <a:off x="8298913" y="2163450"/>
              <a:ext cx="558425" cy="63425"/>
            </a:xfrm>
            <a:custGeom>
              <a:rect b="b" l="l" r="r" t="t"/>
              <a:pathLst>
                <a:path extrusionOk="0" h="2537" w="22337">
                  <a:moveTo>
                    <a:pt x="0" y="1"/>
                  </a:moveTo>
                  <a:lnTo>
                    <a:pt x="0" y="2537"/>
                  </a:lnTo>
                  <a:lnTo>
                    <a:pt x="22337" y="2537"/>
                  </a:lnTo>
                  <a:lnTo>
                    <a:pt x="22337" y="1"/>
                  </a:lnTo>
                  <a:close/>
                </a:path>
              </a:pathLst>
            </a:custGeom>
            <a:solidFill>
              <a:srgbClr val="0068E8">
                <a:alpha val="55294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" name="Google Shape;510;p17"/>
            <p:cNvSpPr/>
            <p:nvPr/>
          </p:nvSpPr>
          <p:spPr>
            <a:xfrm>
              <a:off x="8298913" y="2452175"/>
              <a:ext cx="558425" cy="63125"/>
            </a:xfrm>
            <a:custGeom>
              <a:rect b="b" l="l" r="r" t="t"/>
              <a:pathLst>
                <a:path extrusionOk="0" h="2525" w="22337">
                  <a:moveTo>
                    <a:pt x="0" y="1"/>
                  </a:moveTo>
                  <a:lnTo>
                    <a:pt x="0" y="2525"/>
                  </a:lnTo>
                  <a:lnTo>
                    <a:pt x="22337" y="2525"/>
                  </a:lnTo>
                  <a:lnTo>
                    <a:pt x="22337" y="1"/>
                  </a:lnTo>
                  <a:close/>
                </a:path>
              </a:pathLst>
            </a:custGeom>
            <a:solidFill>
              <a:srgbClr val="0068E8">
                <a:alpha val="55294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" name="Google Shape;511;p17"/>
            <p:cNvSpPr/>
            <p:nvPr/>
          </p:nvSpPr>
          <p:spPr>
            <a:xfrm>
              <a:off x="8299213" y="1875025"/>
              <a:ext cx="520534" cy="60418"/>
            </a:xfrm>
            <a:custGeom>
              <a:rect b="b" l="l" r="r" t="t"/>
              <a:pathLst>
                <a:path extrusionOk="0" h="2525" w="18229">
                  <a:moveTo>
                    <a:pt x="0" y="1"/>
                  </a:moveTo>
                  <a:lnTo>
                    <a:pt x="0" y="2525"/>
                  </a:lnTo>
                  <a:lnTo>
                    <a:pt x="18229" y="2525"/>
                  </a:lnTo>
                  <a:lnTo>
                    <a:pt x="18229" y="1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" name="Google Shape;512;p17"/>
            <p:cNvSpPr/>
            <p:nvPr/>
          </p:nvSpPr>
          <p:spPr>
            <a:xfrm>
              <a:off x="8298913" y="2163450"/>
              <a:ext cx="389191" cy="78421"/>
            </a:xfrm>
            <a:custGeom>
              <a:rect b="b" l="l" r="r" t="t"/>
              <a:pathLst>
                <a:path extrusionOk="0" h="2537" w="20349">
                  <a:moveTo>
                    <a:pt x="0" y="1"/>
                  </a:moveTo>
                  <a:lnTo>
                    <a:pt x="0" y="2537"/>
                  </a:lnTo>
                  <a:lnTo>
                    <a:pt x="20348" y="2537"/>
                  </a:lnTo>
                  <a:lnTo>
                    <a:pt x="20348" y="1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" name="Google Shape;513;p17"/>
            <p:cNvSpPr/>
            <p:nvPr/>
          </p:nvSpPr>
          <p:spPr>
            <a:xfrm>
              <a:off x="8299214" y="2449199"/>
              <a:ext cx="108592" cy="48684"/>
            </a:xfrm>
            <a:custGeom>
              <a:rect b="b" l="l" r="r" t="t"/>
              <a:pathLst>
                <a:path extrusionOk="0" h="2656" w="18229">
                  <a:moveTo>
                    <a:pt x="18229" y="1"/>
                  </a:moveTo>
                  <a:lnTo>
                    <a:pt x="0" y="120"/>
                  </a:lnTo>
                  <a:lnTo>
                    <a:pt x="0" y="2656"/>
                  </a:lnTo>
                  <a:lnTo>
                    <a:pt x="18229" y="2537"/>
                  </a:lnTo>
                  <a:lnTo>
                    <a:pt x="18229" y="1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14" name="Google Shape;514;p17"/>
          <p:cNvGrpSpPr/>
          <p:nvPr/>
        </p:nvGrpSpPr>
        <p:grpSpPr>
          <a:xfrm>
            <a:off x="5663168" y="2218888"/>
            <a:ext cx="1072808" cy="1035631"/>
            <a:chOff x="5529513" y="1905400"/>
            <a:chExt cx="868600" cy="838500"/>
          </a:xfrm>
        </p:grpSpPr>
        <p:sp>
          <p:nvSpPr>
            <p:cNvPr id="515" name="Google Shape;515;p17"/>
            <p:cNvSpPr/>
            <p:nvPr/>
          </p:nvSpPr>
          <p:spPr>
            <a:xfrm>
              <a:off x="6306688" y="2309600"/>
              <a:ext cx="91425" cy="38425"/>
            </a:xfrm>
            <a:custGeom>
              <a:rect b="b" l="l" r="r" t="t"/>
              <a:pathLst>
                <a:path extrusionOk="0" h="1537" w="3657">
                  <a:moveTo>
                    <a:pt x="60" y="1"/>
                  </a:moveTo>
                  <a:lnTo>
                    <a:pt x="1" y="1227"/>
                  </a:lnTo>
                  <a:lnTo>
                    <a:pt x="3585" y="1537"/>
                  </a:lnTo>
                  <a:lnTo>
                    <a:pt x="3656" y="1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" name="Google Shape;516;p17"/>
            <p:cNvSpPr/>
            <p:nvPr/>
          </p:nvSpPr>
          <p:spPr>
            <a:xfrm>
              <a:off x="6295988" y="2370325"/>
              <a:ext cx="94975" cy="53300"/>
            </a:xfrm>
            <a:custGeom>
              <a:rect b="b" l="l" r="r" t="t"/>
              <a:pathLst>
                <a:path extrusionOk="0" h="2132" w="3799">
                  <a:moveTo>
                    <a:pt x="262" y="1"/>
                  </a:moveTo>
                  <a:cubicBezTo>
                    <a:pt x="238" y="203"/>
                    <a:pt x="203" y="405"/>
                    <a:pt x="143" y="596"/>
                  </a:cubicBezTo>
                  <a:cubicBezTo>
                    <a:pt x="72" y="894"/>
                    <a:pt x="0" y="1191"/>
                    <a:pt x="0" y="1191"/>
                  </a:cubicBezTo>
                  <a:lnTo>
                    <a:pt x="3465" y="2132"/>
                  </a:lnTo>
                  <a:cubicBezTo>
                    <a:pt x="3465" y="2132"/>
                    <a:pt x="3560" y="1763"/>
                    <a:pt x="3655" y="1382"/>
                  </a:cubicBezTo>
                  <a:cubicBezTo>
                    <a:pt x="3727" y="1132"/>
                    <a:pt x="3775" y="882"/>
                    <a:pt x="3798" y="632"/>
                  </a:cubicBezTo>
                  <a:lnTo>
                    <a:pt x="262" y="1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" name="Google Shape;517;p17"/>
            <p:cNvSpPr/>
            <p:nvPr/>
          </p:nvSpPr>
          <p:spPr>
            <a:xfrm>
              <a:off x="6274838" y="2428975"/>
              <a:ext cx="96175" cy="66700"/>
            </a:xfrm>
            <a:custGeom>
              <a:rect b="b" l="l" r="r" t="t"/>
              <a:pathLst>
                <a:path extrusionOk="0" h="2668" w="3847">
                  <a:moveTo>
                    <a:pt x="465" y="0"/>
                  </a:moveTo>
                  <a:lnTo>
                    <a:pt x="263" y="572"/>
                  </a:lnTo>
                  <a:lnTo>
                    <a:pt x="1" y="1131"/>
                  </a:lnTo>
                  <a:lnTo>
                    <a:pt x="3251" y="2667"/>
                  </a:lnTo>
                  <a:cubicBezTo>
                    <a:pt x="3251" y="2667"/>
                    <a:pt x="3418" y="2322"/>
                    <a:pt x="3573" y="1977"/>
                  </a:cubicBezTo>
                  <a:lnTo>
                    <a:pt x="3847" y="1250"/>
                  </a:lnTo>
                  <a:lnTo>
                    <a:pt x="465" y="0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" name="Google Shape;518;p17"/>
            <p:cNvSpPr/>
            <p:nvPr/>
          </p:nvSpPr>
          <p:spPr>
            <a:xfrm>
              <a:off x="6243888" y="2484025"/>
              <a:ext cx="94100" cy="78025"/>
            </a:xfrm>
            <a:custGeom>
              <a:rect b="b" l="l" r="r" t="t"/>
              <a:pathLst>
                <a:path extrusionOk="0" h="3121" w="3764">
                  <a:moveTo>
                    <a:pt x="667" y="1"/>
                  </a:moveTo>
                  <a:lnTo>
                    <a:pt x="346" y="525"/>
                  </a:lnTo>
                  <a:cubicBezTo>
                    <a:pt x="251" y="703"/>
                    <a:pt x="132" y="870"/>
                    <a:pt x="1" y="1025"/>
                  </a:cubicBezTo>
                  <a:lnTo>
                    <a:pt x="2930" y="3120"/>
                  </a:lnTo>
                  <a:cubicBezTo>
                    <a:pt x="3096" y="2918"/>
                    <a:pt x="3239" y="2703"/>
                    <a:pt x="3370" y="2489"/>
                  </a:cubicBezTo>
                  <a:cubicBezTo>
                    <a:pt x="3573" y="2156"/>
                    <a:pt x="3763" y="1822"/>
                    <a:pt x="3763" y="1822"/>
                  </a:cubicBezTo>
                  <a:lnTo>
                    <a:pt x="667" y="1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9" name="Google Shape;519;p17"/>
            <p:cNvSpPr/>
            <p:nvPr/>
          </p:nvSpPr>
          <p:spPr>
            <a:xfrm>
              <a:off x="6204613" y="2533750"/>
              <a:ext cx="89000" cy="86650"/>
            </a:xfrm>
            <a:custGeom>
              <a:rect b="b" l="l" r="r" t="t"/>
              <a:pathLst>
                <a:path extrusionOk="0" h="3466" w="3560">
                  <a:moveTo>
                    <a:pt x="822" y="0"/>
                  </a:moveTo>
                  <a:lnTo>
                    <a:pt x="417" y="453"/>
                  </a:lnTo>
                  <a:lnTo>
                    <a:pt x="131" y="762"/>
                  </a:lnTo>
                  <a:cubicBezTo>
                    <a:pt x="83" y="810"/>
                    <a:pt x="48" y="845"/>
                    <a:pt x="0" y="893"/>
                  </a:cubicBezTo>
                  <a:lnTo>
                    <a:pt x="2512" y="3465"/>
                  </a:lnTo>
                  <a:cubicBezTo>
                    <a:pt x="2512" y="3465"/>
                    <a:pt x="2513" y="3465"/>
                    <a:pt x="2513" y="3465"/>
                  </a:cubicBezTo>
                  <a:cubicBezTo>
                    <a:pt x="2557" y="3465"/>
                    <a:pt x="3560" y="2346"/>
                    <a:pt x="3560" y="2346"/>
                  </a:cubicBezTo>
                  <a:lnTo>
                    <a:pt x="822" y="0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0" name="Google Shape;520;p17"/>
            <p:cNvSpPr/>
            <p:nvPr/>
          </p:nvSpPr>
          <p:spPr>
            <a:xfrm>
              <a:off x="6157263" y="2576600"/>
              <a:ext cx="81600" cy="92600"/>
            </a:xfrm>
            <a:custGeom>
              <a:rect b="b" l="l" r="r" t="t"/>
              <a:pathLst>
                <a:path extrusionOk="0" h="3704" w="3264">
                  <a:moveTo>
                    <a:pt x="977" y="1"/>
                  </a:moveTo>
                  <a:lnTo>
                    <a:pt x="1" y="727"/>
                  </a:lnTo>
                  <a:lnTo>
                    <a:pt x="2025" y="3703"/>
                  </a:lnTo>
                  <a:lnTo>
                    <a:pt x="3263" y="2775"/>
                  </a:lnTo>
                  <a:lnTo>
                    <a:pt x="977" y="1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1" name="Google Shape;521;p17"/>
            <p:cNvSpPr/>
            <p:nvPr/>
          </p:nvSpPr>
          <p:spPr>
            <a:xfrm>
              <a:off x="6103988" y="2610825"/>
              <a:ext cx="71775" cy="95575"/>
            </a:xfrm>
            <a:custGeom>
              <a:rect b="b" l="l" r="r" t="t"/>
              <a:pathLst>
                <a:path extrusionOk="0" h="3823" w="2871">
                  <a:moveTo>
                    <a:pt x="1096" y="1"/>
                  </a:moveTo>
                  <a:lnTo>
                    <a:pt x="929" y="96"/>
                  </a:lnTo>
                  <a:lnTo>
                    <a:pt x="548" y="275"/>
                  </a:lnTo>
                  <a:lnTo>
                    <a:pt x="1" y="537"/>
                  </a:lnTo>
                  <a:lnTo>
                    <a:pt x="1477" y="3823"/>
                  </a:lnTo>
                  <a:cubicBezTo>
                    <a:pt x="1477" y="3823"/>
                    <a:pt x="2870" y="3168"/>
                    <a:pt x="2846" y="3132"/>
                  </a:cubicBezTo>
                  <a:lnTo>
                    <a:pt x="1096" y="1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2" name="Google Shape;522;p17"/>
            <p:cNvSpPr/>
            <p:nvPr/>
          </p:nvSpPr>
          <p:spPr>
            <a:xfrm>
              <a:off x="6046538" y="2635550"/>
              <a:ext cx="58675" cy="95550"/>
            </a:xfrm>
            <a:custGeom>
              <a:rect b="b" l="l" r="r" t="t"/>
              <a:pathLst>
                <a:path extrusionOk="0" h="3822" w="2347">
                  <a:moveTo>
                    <a:pt x="1168" y="0"/>
                  </a:moveTo>
                  <a:lnTo>
                    <a:pt x="989" y="60"/>
                  </a:lnTo>
                  <a:cubicBezTo>
                    <a:pt x="858" y="119"/>
                    <a:pt x="727" y="155"/>
                    <a:pt x="596" y="191"/>
                  </a:cubicBezTo>
                  <a:lnTo>
                    <a:pt x="1" y="333"/>
                  </a:lnTo>
                  <a:lnTo>
                    <a:pt x="870" y="3822"/>
                  </a:lnTo>
                  <a:lnTo>
                    <a:pt x="1620" y="3631"/>
                  </a:lnTo>
                  <a:cubicBezTo>
                    <a:pt x="1787" y="3596"/>
                    <a:pt x="1953" y="3536"/>
                    <a:pt x="2120" y="3477"/>
                  </a:cubicBezTo>
                  <a:lnTo>
                    <a:pt x="2346" y="3405"/>
                  </a:lnTo>
                  <a:lnTo>
                    <a:pt x="1168" y="0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3" name="Google Shape;523;p17"/>
            <p:cNvSpPr/>
            <p:nvPr/>
          </p:nvSpPr>
          <p:spPr>
            <a:xfrm>
              <a:off x="5986413" y="2649825"/>
              <a:ext cx="44075" cy="93200"/>
            </a:xfrm>
            <a:custGeom>
              <a:rect b="b" l="l" r="r" t="t"/>
              <a:pathLst>
                <a:path extrusionOk="0" h="3728" w="1763">
                  <a:moveTo>
                    <a:pt x="1203" y="1"/>
                  </a:moveTo>
                  <a:lnTo>
                    <a:pt x="608" y="96"/>
                  </a:lnTo>
                  <a:cubicBezTo>
                    <a:pt x="298" y="143"/>
                    <a:pt x="1" y="143"/>
                    <a:pt x="1" y="143"/>
                  </a:cubicBezTo>
                  <a:lnTo>
                    <a:pt x="227" y="3727"/>
                  </a:lnTo>
                  <a:cubicBezTo>
                    <a:pt x="227" y="3727"/>
                    <a:pt x="620" y="3727"/>
                    <a:pt x="1001" y="3680"/>
                  </a:cubicBezTo>
                  <a:lnTo>
                    <a:pt x="1763" y="3560"/>
                  </a:lnTo>
                  <a:lnTo>
                    <a:pt x="1203" y="1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" name="Google Shape;524;p17"/>
            <p:cNvSpPr/>
            <p:nvPr/>
          </p:nvSpPr>
          <p:spPr>
            <a:xfrm>
              <a:off x="5915588" y="2652200"/>
              <a:ext cx="40200" cy="91700"/>
            </a:xfrm>
            <a:custGeom>
              <a:rect b="b" l="l" r="r" t="t"/>
              <a:pathLst>
                <a:path extrusionOk="0" h="3668" w="1608">
                  <a:moveTo>
                    <a:pt x="393" y="1"/>
                  </a:moveTo>
                  <a:lnTo>
                    <a:pt x="0" y="3585"/>
                  </a:lnTo>
                  <a:cubicBezTo>
                    <a:pt x="72" y="3596"/>
                    <a:pt x="155" y="3608"/>
                    <a:pt x="238" y="3608"/>
                  </a:cubicBezTo>
                  <a:lnTo>
                    <a:pt x="762" y="3632"/>
                  </a:lnTo>
                  <a:lnTo>
                    <a:pt x="1536" y="3668"/>
                  </a:lnTo>
                  <a:lnTo>
                    <a:pt x="1607" y="72"/>
                  </a:lnTo>
                  <a:lnTo>
                    <a:pt x="1000" y="48"/>
                  </a:lnTo>
                  <a:lnTo>
                    <a:pt x="583" y="25"/>
                  </a:lnTo>
                  <a:cubicBezTo>
                    <a:pt x="512" y="25"/>
                    <a:pt x="453" y="13"/>
                    <a:pt x="393" y="1"/>
                  </a:cubicBez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" name="Google Shape;525;p17"/>
            <p:cNvSpPr/>
            <p:nvPr/>
          </p:nvSpPr>
          <p:spPr>
            <a:xfrm>
              <a:off x="5840263" y="2640300"/>
              <a:ext cx="55100" cy="95575"/>
            </a:xfrm>
            <a:custGeom>
              <a:rect b="b" l="l" r="r" t="t"/>
              <a:pathLst>
                <a:path extrusionOk="0" h="3823" w="2204">
                  <a:moveTo>
                    <a:pt x="1013" y="1"/>
                  </a:moveTo>
                  <a:lnTo>
                    <a:pt x="1" y="3441"/>
                  </a:lnTo>
                  <a:lnTo>
                    <a:pt x="751" y="3644"/>
                  </a:lnTo>
                  <a:lnTo>
                    <a:pt x="1263" y="3763"/>
                  </a:lnTo>
                  <a:cubicBezTo>
                    <a:pt x="1334" y="3787"/>
                    <a:pt x="1418" y="3811"/>
                    <a:pt x="1501" y="3822"/>
                  </a:cubicBezTo>
                  <a:lnTo>
                    <a:pt x="2203" y="298"/>
                  </a:lnTo>
                  <a:lnTo>
                    <a:pt x="1013" y="1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6" name="Google Shape;526;p17"/>
            <p:cNvSpPr/>
            <p:nvPr/>
          </p:nvSpPr>
          <p:spPr>
            <a:xfrm>
              <a:off x="5768838" y="2617675"/>
              <a:ext cx="68175" cy="96175"/>
            </a:xfrm>
            <a:custGeom>
              <a:rect b="b" l="l" r="r" t="t"/>
              <a:pathLst>
                <a:path extrusionOk="0" h="3847" w="2727">
                  <a:moveTo>
                    <a:pt x="1608" y="1"/>
                  </a:moveTo>
                  <a:lnTo>
                    <a:pt x="0" y="3215"/>
                  </a:lnTo>
                  <a:lnTo>
                    <a:pt x="691" y="3549"/>
                  </a:lnTo>
                  <a:cubicBezTo>
                    <a:pt x="917" y="3668"/>
                    <a:pt x="1155" y="3763"/>
                    <a:pt x="1405" y="3846"/>
                  </a:cubicBezTo>
                  <a:lnTo>
                    <a:pt x="2727" y="501"/>
                  </a:lnTo>
                  <a:lnTo>
                    <a:pt x="2727" y="501"/>
                  </a:lnTo>
                  <a:cubicBezTo>
                    <a:pt x="2726" y="502"/>
                    <a:pt x="2724" y="502"/>
                    <a:pt x="2721" y="502"/>
                  </a:cubicBezTo>
                  <a:cubicBezTo>
                    <a:pt x="2633" y="502"/>
                    <a:pt x="1608" y="1"/>
                    <a:pt x="1608" y="1"/>
                  </a:cubicBez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" name="Google Shape;527;p17"/>
            <p:cNvSpPr/>
            <p:nvPr/>
          </p:nvSpPr>
          <p:spPr>
            <a:xfrm>
              <a:off x="5703338" y="2585525"/>
              <a:ext cx="79200" cy="93800"/>
            </a:xfrm>
            <a:custGeom>
              <a:rect b="b" l="l" r="r" t="t"/>
              <a:pathLst>
                <a:path extrusionOk="0" h="3752" w="3168">
                  <a:moveTo>
                    <a:pt x="2156" y="1"/>
                  </a:moveTo>
                  <a:lnTo>
                    <a:pt x="1" y="2882"/>
                  </a:lnTo>
                  <a:lnTo>
                    <a:pt x="620" y="3346"/>
                  </a:lnTo>
                  <a:cubicBezTo>
                    <a:pt x="942" y="3549"/>
                    <a:pt x="1275" y="3751"/>
                    <a:pt x="1275" y="3751"/>
                  </a:cubicBezTo>
                  <a:lnTo>
                    <a:pt x="3168" y="691"/>
                  </a:lnTo>
                  <a:lnTo>
                    <a:pt x="2644" y="370"/>
                  </a:lnTo>
                  <a:lnTo>
                    <a:pt x="2156" y="1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" name="Google Shape;528;p17"/>
            <p:cNvSpPr/>
            <p:nvPr/>
          </p:nvSpPr>
          <p:spPr>
            <a:xfrm>
              <a:off x="5646488" y="2545050"/>
              <a:ext cx="87250" cy="88425"/>
            </a:xfrm>
            <a:custGeom>
              <a:rect b="b" l="l" r="r" t="t"/>
              <a:pathLst>
                <a:path extrusionOk="0" h="3537" w="3490">
                  <a:moveTo>
                    <a:pt x="2620" y="1"/>
                  </a:moveTo>
                  <a:lnTo>
                    <a:pt x="1" y="2453"/>
                  </a:lnTo>
                  <a:cubicBezTo>
                    <a:pt x="168" y="2656"/>
                    <a:pt x="346" y="2834"/>
                    <a:pt x="525" y="3013"/>
                  </a:cubicBezTo>
                  <a:lnTo>
                    <a:pt x="1096" y="3537"/>
                  </a:lnTo>
                  <a:lnTo>
                    <a:pt x="3489" y="858"/>
                  </a:lnTo>
                  <a:lnTo>
                    <a:pt x="3037" y="441"/>
                  </a:lnTo>
                  <a:cubicBezTo>
                    <a:pt x="2894" y="310"/>
                    <a:pt x="2751" y="155"/>
                    <a:pt x="2620" y="1"/>
                  </a:cubicBez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9" name="Google Shape;529;p17"/>
            <p:cNvSpPr/>
            <p:nvPr/>
          </p:nvSpPr>
          <p:spPr>
            <a:xfrm>
              <a:off x="5597988" y="2497125"/>
              <a:ext cx="94075" cy="80100"/>
            </a:xfrm>
            <a:custGeom>
              <a:rect b="b" l="l" r="r" t="t"/>
              <a:pathLst>
                <a:path extrusionOk="0" h="3204" w="3763">
                  <a:moveTo>
                    <a:pt x="3048" y="1"/>
                  </a:moveTo>
                  <a:lnTo>
                    <a:pt x="48" y="1965"/>
                  </a:lnTo>
                  <a:cubicBezTo>
                    <a:pt x="0" y="1977"/>
                    <a:pt x="941" y="3203"/>
                    <a:pt x="941" y="3203"/>
                  </a:cubicBezTo>
                  <a:lnTo>
                    <a:pt x="3762" y="989"/>
                  </a:lnTo>
                  <a:cubicBezTo>
                    <a:pt x="3762" y="989"/>
                    <a:pt x="3024" y="24"/>
                    <a:pt x="3048" y="1"/>
                  </a:cubicBez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" name="Google Shape;530;p17"/>
            <p:cNvSpPr/>
            <p:nvPr/>
          </p:nvSpPr>
          <p:spPr>
            <a:xfrm>
              <a:off x="5562563" y="2443550"/>
              <a:ext cx="96150" cy="69375"/>
            </a:xfrm>
            <a:custGeom>
              <a:rect b="b" l="l" r="r" t="t"/>
              <a:pathLst>
                <a:path extrusionOk="0" h="2775" w="3846">
                  <a:moveTo>
                    <a:pt x="3322" y="1"/>
                  </a:moveTo>
                  <a:lnTo>
                    <a:pt x="0" y="1394"/>
                  </a:lnTo>
                  <a:lnTo>
                    <a:pt x="667" y="2775"/>
                  </a:lnTo>
                  <a:lnTo>
                    <a:pt x="3846" y="1096"/>
                  </a:lnTo>
                  <a:lnTo>
                    <a:pt x="3322" y="1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1" name="Google Shape;531;p17"/>
            <p:cNvSpPr/>
            <p:nvPr/>
          </p:nvSpPr>
          <p:spPr>
            <a:xfrm>
              <a:off x="5539338" y="2385200"/>
              <a:ext cx="95575" cy="57175"/>
            </a:xfrm>
            <a:custGeom>
              <a:rect b="b" l="l" r="r" t="t"/>
              <a:pathLst>
                <a:path extrusionOk="0" h="2287" w="3823">
                  <a:moveTo>
                    <a:pt x="3513" y="1"/>
                  </a:moveTo>
                  <a:lnTo>
                    <a:pt x="1" y="799"/>
                  </a:lnTo>
                  <a:lnTo>
                    <a:pt x="191" y="1537"/>
                  </a:lnTo>
                  <a:lnTo>
                    <a:pt x="334" y="2049"/>
                  </a:lnTo>
                  <a:cubicBezTo>
                    <a:pt x="346" y="2132"/>
                    <a:pt x="370" y="2204"/>
                    <a:pt x="405" y="2287"/>
                  </a:cubicBezTo>
                  <a:lnTo>
                    <a:pt x="3822" y="1192"/>
                  </a:lnTo>
                  <a:cubicBezTo>
                    <a:pt x="3799" y="1132"/>
                    <a:pt x="3775" y="1072"/>
                    <a:pt x="3763" y="1001"/>
                  </a:cubicBezTo>
                  <a:cubicBezTo>
                    <a:pt x="3739" y="894"/>
                    <a:pt x="3703" y="751"/>
                    <a:pt x="3668" y="596"/>
                  </a:cubicBezTo>
                  <a:lnTo>
                    <a:pt x="3513" y="1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2" name="Google Shape;532;p17"/>
            <p:cNvSpPr/>
            <p:nvPr/>
          </p:nvSpPr>
          <p:spPr>
            <a:xfrm>
              <a:off x="5529513" y="2324775"/>
              <a:ext cx="92600" cy="42300"/>
            </a:xfrm>
            <a:custGeom>
              <a:rect b="b" l="l" r="r" t="t"/>
              <a:pathLst>
                <a:path extrusionOk="0" h="1692" w="3704">
                  <a:moveTo>
                    <a:pt x="3596" y="1"/>
                  </a:moveTo>
                  <a:lnTo>
                    <a:pt x="1" y="168"/>
                  </a:lnTo>
                  <a:cubicBezTo>
                    <a:pt x="1" y="168"/>
                    <a:pt x="13" y="549"/>
                    <a:pt x="36" y="930"/>
                  </a:cubicBezTo>
                  <a:cubicBezTo>
                    <a:pt x="48" y="1108"/>
                    <a:pt x="60" y="1275"/>
                    <a:pt x="96" y="1453"/>
                  </a:cubicBezTo>
                  <a:cubicBezTo>
                    <a:pt x="108" y="1596"/>
                    <a:pt x="132" y="1692"/>
                    <a:pt x="132" y="1692"/>
                  </a:cubicBezTo>
                  <a:lnTo>
                    <a:pt x="3704" y="1215"/>
                  </a:lnTo>
                  <a:cubicBezTo>
                    <a:pt x="3704" y="1215"/>
                    <a:pt x="3692" y="1144"/>
                    <a:pt x="3668" y="1037"/>
                  </a:cubicBezTo>
                  <a:cubicBezTo>
                    <a:pt x="3644" y="894"/>
                    <a:pt x="3632" y="751"/>
                    <a:pt x="3632" y="620"/>
                  </a:cubicBezTo>
                  <a:cubicBezTo>
                    <a:pt x="3608" y="299"/>
                    <a:pt x="3596" y="1"/>
                    <a:pt x="3596" y="1"/>
                  </a:cubicBez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" name="Google Shape;533;p17"/>
            <p:cNvSpPr/>
            <p:nvPr/>
          </p:nvSpPr>
          <p:spPr>
            <a:xfrm>
              <a:off x="5529513" y="2252150"/>
              <a:ext cx="92300" cy="42300"/>
            </a:xfrm>
            <a:custGeom>
              <a:rect b="b" l="l" r="r" t="t"/>
              <a:pathLst>
                <a:path extrusionOk="0" h="1692" w="3692">
                  <a:moveTo>
                    <a:pt x="132" y="1"/>
                  </a:moveTo>
                  <a:cubicBezTo>
                    <a:pt x="132" y="1"/>
                    <a:pt x="108" y="96"/>
                    <a:pt x="96" y="239"/>
                  </a:cubicBezTo>
                  <a:cubicBezTo>
                    <a:pt x="60" y="418"/>
                    <a:pt x="48" y="584"/>
                    <a:pt x="36" y="763"/>
                  </a:cubicBezTo>
                  <a:cubicBezTo>
                    <a:pt x="13" y="1156"/>
                    <a:pt x="1" y="1537"/>
                    <a:pt x="1" y="1537"/>
                  </a:cubicBezTo>
                  <a:lnTo>
                    <a:pt x="3584" y="1692"/>
                  </a:lnTo>
                  <a:cubicBezTo>
                    <a:pt x="3584" y="1692"/>
                    <a:pt x="3608" y="1382"/>
                    <a:pt x="3620" y="1084"/>
                  </a:cubicBezTo>
                  <a:cubicBezTo>
                    <a:pt x="3620" y="941"/>
                    <a:pt x="3632" y="799"/>
                    <a:pt x="3668" y="668"/>
                  </a:cubicBezTo>
                  <a:cubicBezTo>
                    <a:pt x="3680" y="549"/>
                    <a:pt x="3692" y="477"/>
                    <a:pt x="3692" y="477"/>
                  </a:cubicBezTo>
                  <a:lnTo>
                    <a:pt x="132" y="1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" name="Google Shape;534;p17"/>
            <p:cNvSpPr/>
            <p:nvPr/>
          </p:nvSpPr>
          <p:spPr>
            <a:xfrm>
              <a:off x="5539638" y="2177450"/>
              <a:ext cx="95575" cy="56575"/>
            </a:xfrm>
            <a:custGeom>
              <a:rect b="b" l="l" r="r" t="t"/>
              <a:pathLst>
                <a:path extrusionOk="0" h="2263" w="3823">
                  <a:moveTo>
                    <a:pt x="393" y="0"/>
                  </a:moveTo>
                  <a:cubicBezTo>
                    <a:pt x="358" y="72"/>
                    <a:pt x="334" y="143"/>
                    <a:pt x="322" y="227"/>
                  </a:cubicBezTo>
                  <a:lnTo>
                    <a:pt x="191" y="739"/>
                  </a:lnTo>
                  <a:lnTo>
                    <a:pt x="0" y="1477"/>
                  </a:lnTo>
                  <a:lnTo>
                    <a:pt x="3501" y="2263"/>
                  </a:lnTo>
                  <a:lnTo>
                    <a:pt x="3656" y="1667"/>
                  </a:lnTo>
                  <a:cubicBezTo>
                    <a:pt x="3691" y="1524"/>
                    <a:pt x="3727" y="1381"/>
                    <a:pt x="3763" y="1262"/>
                  </a:cubicBezTo>
                  <a:cubicBezTo>
                    <a:pt x="3775" y="1203"/>
                    <a:pt x="3787" y="1143"/>
                    <a:pt x="3822" y="1084"/>
                  </a:cubicBezTo>
                  <a:lnTo>
                    <a:pt x="393" y="0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5" name="Google Shape;535;p17"/>
            <p:cNvSpPr/>
            <p:nvPr/>
          </p:nvSpPr>
          <p:spPr>
            <a:xfrm>
              <a:off x="5562563" y="2106300"/>
              <a:ext cx="96150" cy="69675"/>
            </a:xfrm>
            <a:custGeom>
              <a:rect b="b" l="l" r="r" t="t"/>
              <a:pathLst>
                <a:path extrusionOk="0" h="2787" w="3846">
                  <a:moveTo>
                    <a:pt x="667" y="1"/>
                  </a:moveTo>
                  <a:lnTo>
                    <a:pt x="0" y="1394"/>
                  </a:lnTo>
                  <a:lnTo>
                    <a:pt x="3322" y="2787"/>
                  </a:lnTo>
                  <a:lnTo>
                    <a:pt x="3846" y="1691"/>
                  </a:lnTo>
                  <a:lnTo>
                    <a:pt x="667" y="1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6" name="Google Shape;536;p17"/>
            <p:cNvSpPr/>
            <p:nvPr/>
          </p:nvSpPr>
          <p:spPr>
            <a:xfrm>
              <a:off x="5597988" y="2042025"/>
              <a:ext cx="94075" cy="80375"/>
            </a:xfrm>
            <a:custGeom>
              <a:rect b="b" l="l" r="r" t="t"/>
              <a:pathLst>
                <a:path extrusionOk="0" h="3215" w="3763">
                  <a:moveTo>
                    <a:pt x="929" y="0"/>
                  </a:moveTo>
                  <a:cubicBezTo>
                    <a:pt x="929" y="0"/>
                    <a:pt x="0" y="1226"/>
                    <a:pt x="36" y="1250"/>
                  </a:cubicBezTo>
                  <a:lnTo>
                    <a:pt x="3048" y="3215"/>
                  </a:lnTo>
                  <a:cubicBezTo>
                    <a:pt x="3024" y="3191"/>
                    <a:pt x="3762" y="2226"/>
                    <a:pt x="3762" y="2226"/>
                  </a:cubicBezTo>
                  <a:lnTo>
                    <a:pt x="929" y="0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7" name="Google Shape;537;p17"/>
            <p:cNvSpPr/>
            <p:nvPr/>
          </p:nvSpPr>
          <p:spPr>
            <a:xfrm>
              <a:off x="5646488" y="1986050"/>
              <a:ext cx="87250" cy="88425"/>
            </a:xfrm>
            <a:custGeom>
              <a:rect b="b" l="l" r="r" t="t"/>
              <a:pathLst>
                <a:path extrusionOk="0" h="3537" w="3490">
                  <a:moveTo>
                    <a:pt x="1096" y="1"/>
                  </a:moveTo>
                  <a:lnTo>
                    <a:pt x="525" y="525"/>
                  </a:lnTo>
                  <a:cubicBezTo>
                    <a:pt x="334" y="691"/>
                    <a:pt x="156" y="882"/>
                    <a:pt x="1" y="1072"/>
                  </a:cubicBezTo>
                  <a:lnTo>
                    <a:pt x="2620" y="3537"/>
                  </a:lnTo>
                  <a:cubicBezTo>
                    <a:pt x="2751" y="3370"/>
                    <a:pt x="2894" y="3227"/>
                    <a:pt x="3049" y="3084"/>
                  </a:cubicBezTo>
                  <a:lnTo>
                    <a:pt x="3489" y="2680"/>
                  </a:lnTo>
                  <a:lnTo>
                    <a:pt x="1096" y="1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8" name="Google Shape;538;p17"/>
            <p:cNvSpPr/>
            <p:nvPr/>
          </p:nvSpPr>
          <p:spPr>
            <a:xfrm>
              <a:off x="5703338" y="1939925"/>
              <a:ext cx="79200" cy="93775"/>
            </a:xfrm>
            <a:custGeom>
              <a:rect b="b" l="l" r="r" t="t"/>
              <a:pathLst>
                <a:path extrusionOk="0" h="3751" w="3168">
                  <a:moveTo>
                    <a:pt x="1275" y="0"/>
                  </a:moveTo>
                  <a:cubicBezTo>
                    <a:pt x="1275" y="0"/>
                    <a:pt x="942" y="203"/>
                    <a:pt x="620" y="417"/>
                  </a:cubicBezTo>
                  <a:lnTo>
                    <a:pt x="1" y="869"/>
                  </a:lnTo>
                  <a:lnTo>
                    <a:pt x="2156" y="3751"/>
                  </a:lnTo>
                  <a:lnTo>
                    <a:pt x="2644" y="3382"/>
                  </a:lnTo>
                  <a:lnTo>
                    <a:pt x="3168" y="3060"/>
                  </a:lnTo>
                  <a:lnTo>
                    <a:pt x="1275" y="0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9" name="Google Shape;539;p17"/>
            <p:cNvSpPr/>
            <p:nvPr/>
          </p:nvSpPr>
          <p:spPr>
            <a:xfrm>
              <a:off x="5768838" y="1905400"/>
              <a:ext cx="67875" cy="96150"/>
            </a:xfrm>
            <a:custGeom>
              <a:rect b="b" l="l" r="r" t="t"/>
              <a:pathLst>
                <a:path extrusionOk="0" h="3846" w="2715">
                  <a:moveTo>
                    <a:pt x="1393" y="0"/>
                  </a:moveTo>
                  <a:cubicBezTo>
                    <a:pt x="1155" y="83"/>
                    <a:pt x="917" y="179"/>
                    <a:pt x="691" y="298"/>
                  </a:cubicBezTo>
                  <a:lnTo>
                    <a:pt x="0" y="631"/>
                  </a:lnTo>
                  <a:lnTo>
                    <a:pt x="1608" y="3846"/>
                  </a:lnTo>
                  <a:cubicBezTo>
                    <a:pt x="1608" y="3846"/>
                    <a:pt x="2655" y="3345"/>
                    <a:pt x="2713" y="3345"/>
                  </a:cubicBezTo>
                  <a:cubicBezTo>
                    <a:pt x="2714" y="3345"/>
                    <a:pt x="2715" y="3345"/>
                    <a:pt x="2715" y="3346"/>
                  </a:cubicBezTo>
                  <a:lnTo>
                    <a:pt x="1393" y="0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40" name="Google Shape;540;p17"/>
          <p:cNvSpPr txBox="1"/>
          <p:nvPr/>
        </p:nvSpPr>
        <p:spPr>
          <a:xfrm>
            <a:off x="7191505" y="1526967"/>
            <a:ext cx="1624200" cy="212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63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rgbClr val="F3F3F3"/>
                </a:solidFill>
                <a:latin typeface="Teko"/>
                <a:ea typeface="Teko"/>
                <a:cs typeface="Teko"/>
                <a:sym typeface="Teko"/>
              </a:rPr>
              <a:t>MOST USED PLATFORMS</a:t>
            </a:r>
            <a:endParaRPr b="0" i="0" sz="1200" u="none" cap="none" strike="noStrike">
              <a:solidFill>
                <a:srgbClr val="F3F3F3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541" name="Google Shape;541;p17"/>
          <p:cNvSpPr txBox="1"/>
          <p:nvPr/>
        </p:nvSpPr>
        <p:spPr>
          <a:xfrm>
            <a:off x="4180718" y="1526967"/>
            <a:ext cx="1072800" cy="21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63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rgbClr val="F3F3F3"/>
                </a:solidFill>
                <a:latin typeface="Teko"/>
                <a:ea typeface="Teko"/>
                <a:cs typeface="Teko"/>
                <a:sym typeface="Teko"/>
              </a:rPr>
              <a:t>AGE</a:t>
            </a:r>
            <a:endParaRPr b="0" i="0" sz="1200" u="none" cap="none" strike="noStrike">
              <a:solidFill>
                <a:srgbClr val="F3F3F3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542" name="Google Shape;542;p17"/>
          <p:cNvSpPr/>
          <p:nvPr/>
        </p:nvSpPr>
        <p:spPr>
          <a:xfrm>
            <a:off x="8413269" y="1848528"/>
            <a:ext cx="582517" cy="344692"/>
          </a:xfrm>
          <a:custGeom>
            <a:rect b="b" l="l" r="r" t="t"/>
            <a:pathLst>
              <a:path extrusionOk="0" h="7454" w="12597">
                <a:moveTo>
                  <a:pt x="0" y="0"/>
                </a:moveTo>
                <a:lnTo>
                  <a:pt x="0" y="191"/>
                </a:lnTo>
                <a:lnTo>
                  <a:pt x="9287" y="191"/>
                </a:lnTo>
                <a:lnTo>
                  <a:pt x="12395" y="3310"/>
                </a:lnTo>
                <a:lnTo>
                  <a:pt x="12395" y="7453"/>
                </a:lnTo>
                <a:lnTo>
                  <a:pt x="12597" y="7453"/>
                </a:lnTo>
                <a:lnTo>
                  <a:pt x="12597" y="3227"/>
                </a:lnTo>
                <a:lnTo>
                  <a:pt x="9370" y="0"/>
                </a:lnTo>
                <a:close/>
              </a:path>
            </a:pathLst>
          </a:custGeom>
          <a:solidFill>
            <a:srgbClr val="4D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3" name="Google Shape;543;p17"/>
          <p:cNvSpPr/>
          <p:nvPr/>
        </p:nvSpPr>
        <p:spPr>
          <a:xfrm>
            <a:off x="3618003" y="2197739"/>
            <a:ext cx="439688" cy="475241"/>
          </a:xfrm>
          <a:custGeom>
            <a:rect b="b" l="l" r="r" t="t"/>
            <a:pathLst>
              <a:path extrusionOk="0" h="10812" w="10002">
                <a:moveTo>
                  <a:pt x="0" y="1"/>
                </a:moveTo>
                <a:lnTo>
                  <a:pt x="0" y="10812"/>
                </a:lnTo>
                <a:lnTo>
                  <a:pt x="10001" y="10812"/>
                </a:lnTo>
                <a:lnTo>
                  <a:pt x="10001" y="1108"/>
                </a:lnTo>
                <a:lnTo>
                  <a:pt x="6882" y="1108"/>
                </a:lnTo>
                <a:lnTo>
                  <a:pt x="5763" y="1"/>
                </a:lnTo>
                <a:close/>
              </a:path>
            </a:pathLst>
          </a:custGeom>
          <a:solidFill>
            <a:srgbClr val="0068E8">
              <a:alpha val="2980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4" name="Google Shape;544;p17"/>
          <p:cNvSpPr/>
          <p:nvPr/>
        </p:nvSpPr>
        <p:spPr>
          <a:xfrm>
            <a:off x="3614838" y="2194090"/>
            <a:ext cx="445974" cy="482011"/>
          </a:xfrm>
          <a:custGeom>
            <a:rect b="b" l="l" r="r" t="t"/>
            <a:pathLst>
              <a:path extrusionOk="0" h="10966" w="10145">
                <a:moveTo>
                  <a:pt x="5799" y="155"/>
                </a:moveTo>
                <a:lnTo>
                  <a:pt x="6918" y="1274"/>
                </a:lnTo>
                <a:lnTo>
                  <a:pt x="9990" y="1274"/>
                </a:lnTo>
                <a:lnTo>
                  <a:pt x="9990" y="10823"/>
                </a:lnTo>
                <a:lnTo>
                  <a:pt x="144" y="10823"/>
                </a:lnTo>
                <a:lnTo>
                  <a:pt x="144" y="155"/>
                </a:lnTo>
                <a:close/>
                <a:moveTo>
                  <a:pt x="1" y="0"/>
                </a:moveTo>
                <a:lnTo>
                  <a:pt x="1" y="10966"/>
                </a:lnTo>
                <a:lnTo>
                  <a:pt x="10145" y="10966"/>
                </a:lnTo>
                <a:lnTo>
                  <a:pt x="10133" y="1120"/>
                </a:lnTo>
                <a:lnTo>
                  <a:pt x="6978" y="1120"/>
                </a:lnTo>
                <a:lnTo>
                  <a:pt x="5859" y="0"/>
                </a:lnTo>
                <a:close/>
              </a:path>
            </a:pathLst>
          </a:custGeom>
          <a:solidFill>
            <a:srgbClr val="4D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5" name="Google Shape;545;p17"/>
          <p:cNvSpPr/>
          <p:nvPr/>
        </p:nvSpPr>
        <p:spPr>
          <a:xfrm>
            <a:off x="3568286" y="2148024"/>
            <a:ext cx="539125" cy="574668"/>
          </a:xfrm>
          <a:custGeom>
            <a:rect b="b" l="l" r="r" t="t"/>
            <a:pathLst>
              <a:path extrusionOk="0" h="13074" w="12264">
                <a:moveTo>
                  <a:pt x="7239" y="298"/>
                </a:moveTo>
                <a:lnTo>
                  <a:pt x="8358" y="1417"/>
                </a:lnTo>
                <a:lnTo>
                  <a:pt x="11954" y="1417"/>
                </a:lnTo>
                <a:lnTo>
                  <a:pt x="11954" y="12776"/>
                </a:lnTo>
                <a:lnTo>
                  <a:pt x="298" y="12776"/>
                </a:lnTo>
                <a:lnTo>
                  <a:pt x="298" y="298"/>
                </a:lnTo>
                <a:close/>
                <a:moveTo>
                  <a:pt x="0" y="1"/>
                </a:moveTo>
                <a:lnTo>
                  <a:pt x="0" y="13074"/>
                </a:lnTo>
                <a:lnTo>
                  <a:pt x="12264" y="13074"/>
                </a:lnTo>
                <a:lnTo>
                  <a:pt x="12264" y="1108"/>
                </a:lnTo>
                <a:lnTo>
                  <a:pt x="8477" y="1108"/>
                </a:lnTo>
                <a:lnTo>
                  <a:pt x="7370" y="1"/>
                </a:lnTo>
                <a:close/>
              </a:path>
            </a:pathLst>
          </a:custGeom>
          <a:solidFill>
            <a:srgbClr val="4D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46" name="Google Shape;546;p17"/>
          <p:cNvGrpSpPr/>
          <p:nvPr/>
        </p:nvGrpSpPr>
        <p:grpSpPr>
          <a:xfrm>
            <a:off x="7521526" y="2998475"/>
            <a:ext cx="219069" cy="150705"/>
            <a:chOff x="1190625" y="1051975"/>
            <a:chExt cx="5215925" cy="3588225"/>
          </a:xfrm>
        </p:grpSpPr>
        <p:sp>
          <p:nvSpPr>
            <p:cNvPr id="547" name="Google Shape;547;p17"/>
            <p:cNvSpPr/>
            <p:nvPr/>
          </p:nvSpPr>
          <p:spPr>
            <a:xfrm>
              <a:off x="1190625" y="1051975"/>
              <a:ext cx="5215925" cy="3588225"/>
            </a:xfrm>
            <a:custGeom>
              <a:rect b="b" l="l" r="r" t="t"/>
              <a:pathLst>
                <a:path extrusionOk="0" h="143529" w="208637">
                  <a:moveTo>
                    <a:pt x="104318" y="19573"/>
                  </a:moveTo>
                  <a:cubicBezTo>
                    <a:pt x="106112" y="19573"/>
                    <a:pt x="107580" y="21008"/>
                    <a:pt x="107580" y="22802"/>
                  </a:cubicBezTo>
                  <a:lnTo>
                    <a:pt x="107580" y="29424"/>
                  </a:lnTo>
                  <a:lnTo>
                    <a:pt x="101056" y="29424"/>
                  </a:lnTo>
                  <a:lnTo>
                    <a:pt x="101056" y="22802"/>
                  </a:lnTo>
                  <a:cubicBezTo>
                    <a:pt x="101056" y="21008"/>
                    <a:pt x="102524" y="19573"/>
                    <a:pt x="104318" y="19573"/>
                  </a:cubicBezTo>
                  <a:close/>
                  <a:moveTo>
                    <a:pt x="159739" y="19638"/>
                  </a:moveTo>
                  <a:cubicBezTo>
                    <a:pt x="175919" y="19638"/>
                    <a:pt x="189097" y="32784"/>
                    <a:pt x="189097" y="48963"/>
                  </a:cubicBezTo>
                  <a:cubicBezTo>
                    <a:pt x="189097" y="65142"/>
                    <a:pt x="175919" y="78321"/>
                    <a:pt x="159739" y="78321"/>
                  </a:cubicBezTo>
                  <a:cubicBezTo>
                    <a:pt x="153770" y="78321"/>
                    <a:pt x="148029" y="76527"/>
                    <a:pt x="143103" y="73134"/>
                  </a:cubicBezTo>
                  <a:cubicBezTo>
                    <a:pt x="142550" y="72753"/>
                    <a:pt x="141918" y="72571"/>
                    <a:pt x="141289" y="72571"/>
                  </a:cubicBezTo>
                  <a:cubicBezTo>
                    <a:pt x="140250" y="72571"/>
                    <a:pt x="139220" y="73068"/>
                    <a:pt x="138569" y="73982"/>
                  </a:cubicBezTo>
                  <a:cubicBezTo>
                    <a:pt x="137623" y="75385"/>
                    <a:pt x="137884" y="77244"/>
                    <a:pt x="139156" y="78321"/>
                  </a:cubicBezTo>
                  <a:lnTo>
                    <a:pt x="69513" y="78321"/>
                  </a:lnTo>
                  <a:cubicBezTo>
                    <a:pt x="78744" y="71830"/>
                    <a:pt x="84779" y="61098"/>
                    <a:pt x="84779" y="48963"/>
                  </a:cubicBezTo>
                  <a:cubicBezTo>
                    <a:pt x="84779" y="47169"/>
                    <a:pt x="83311" y="45701"/>
                    <a:pt x="81517" y="45701"/>
                  </a:cubicBezTo>
                  <a:cubicBezTo>
                    <a:pt x="79690" y="45701"/>
                    <a:pt x="78255" y="47169"/>
                    <a:pt x="78255" y="48963"/>
                  </a:cubicBezTo>
                  <a:cubicBezTo>
                    <a:pt x="78255" y="65142"/>
                    <a:pt x="65077" y="78321"/>
                    <a:pt x="48897" y="78321"/>
                  </a:cubicBezTo>
                  <a:cubicBezTo>
                    <a:pt x="32718" y="78321"/>
                    <a:pt x="19572" y="65142"/>
                    <a:pt x="19572" y="48963"/>
                  </a:cubicBezTo>
                  <a:cubicBezTo>
                    <a:pt x="19572" y="32784"/>
                    <a:pt x="32718" y="19638"/>
                    <a:pt x="48897" y="19638"/>
                  </a:cubicBezTo>
                  <a:cubicBezTo>
                    <a:pt x="61064" y="19638"/>
                    <a:pt x="71796" y="26945"/>
                    <a:pt x="76233" y="38296"/>
                  </a:cubicBezTo>
                  <a:cubicBezTo>
                    <a:pt x="76731" y="39567"/>
                    <a:pt x="77951" y="40361"/>
                    <a:pt x="79256" y="40361"/>
                  </a:cubicBezTo>
                  <a:cubicBezTo>
                    <a:pt x="79660" y="40361"/>
                    <a:pt x="80072" y="40285"/>
                    <a:pt x="80473" y="40123"/>
                  </a:cubicBezTo>
                  <a:cubicBezTo>
                    <a:pt x="82137" y="39471"/>
                    <a:pt x="82952" y="37611"/>
                    <a:pt x="82333" y="35948"/>
                  </a:cubicBezTo>
                  <a:lnTo>
                    <a:pt x="126337" y="35948"/>
                  </a:lnTo>
                  <a:cubicBezTo>
                    <a:pt x="124771" y="39993"/>
                    <a:pt x="123890" y="44364"/>
                    <a:pt x="123890" y="48963"/>
                  </a:cubicBezTo>
                  <a:cubicBezTo>
                    <a:pt x="123890" y="55813"/>
                    <a:pt x="125815" y="62468"/>
                    <a:pt x="129468" y="68209"/>
                  </a:cubicBezTo>
                  <a:cubicBezTo>
                    <a:pt x="130097" y="69194"/>
                    <a:pt x="131157" y="69721"/>
                    <a:pt x="132232" y="69721"/>
                  </a:cubicBezTo>
                  <a:cubicBezTo>
                    <a:pt x="132831" y="69721"/>
                    <a:pt x="133433" y="69558"/>
                    <a:pt x="133970" y="69220"/>
                  </a:cubicBezTo>
                  <a:cubicBezTo>
                    <a:pt x="135503" y="68241"/>
                    <a:pt x="135960" y="66219"/>
                    <a:pt x="134981" y="64718"/>
                  </a:cubicBezTo>
                  <a:cubicBezTo>
                    <a:pt x="131980" y="60021"/>
                    <a:pt x="130414" y="54574"/>
                    <a:pt x="130414" y="48963"/>
                  </a:cubicBezTo>
                  <a:cubicBezTo>
                    <a:pt x="130414" y="32784"/>
                    <a:pt x="143560" y="19638"/>
                    <a:pt x="159739" y="19638"/>
                  </a:cubicBezTo>
                  <a:close/>
                  <a:moveTo>
                    <a:pt x="17093" y="65534"/>
                  </a:moveTo>
                  <a:cubicBezTo>
                    <a:pt x="23095" y="76984"/>
                    <a:pt x="35099" y="84845"/>
                    <a:pt x="48897" y="84845"/>
                  </a:cubicBezTo>
                  <a:cubicBezTo>
                    <a:pt x="49745" y="84845"/>
                    <a:pt x="50593" y="84812"/>
                    <a:pt x="51409" y="84747"/>
                  </a:cubicBezTo>
                  <a:cubicBezTo>
                    <a:pt x="51670" y="84812"/>
                    <a:pt x="51898" y="84845"/>
                    <a:pt x="52159" y="84845"/>
                  </a:cubicBezTo>
                  <a:lnTo>
                    <a:pt x="62761" y="84845"/>
                  </a:lnTo>
                  <a:lnTo>
                    <a:pt x="36958" y="128849"/>
                  </a:lnTo>
                  <a:cubicBezTo>
                    <a:pt x="34023" y="133873"/>
                    <a:pt x="28640" y="137004"/>
                    <a:pt x="22834" y="137004"/>
                  </a:cubicBezTo>
                  <a:cubicBezTo>
                    <a:pt x="13831" y="137004"/>
                    <a:pt x="6524" y="129697"/>
                    <a:pt x="6524" y="120694"/>
                  </a:cubicBezTo>
                  <a:cubicBezTo>
                    <a:pt x="6524" y="119813"/>
                    <a:pt x="6589" y="118900"/>
                    <a:pt x="6752" y="118019"/>
                  </a:cubicBezTo>
                  <a:lnTo>
                    <a:pt x="17093" y="65534"/>
                  </a:lnTo>
                  <a:close/>
                  <a:moveTo>
                    <a:pt x="191544" y="65567"/>
                  </a:moveTo>
                  <a:lnTo>
                    <a:pt x="201884" y="118019"/>
                  </a:lnTo>
                  <a:cubicBezTo>
                    <a:pt x="202015" y="118900"/>
                    <a:pt x="202113" y="119813"/>
                    <a:pt x="202113" y="120694"/>
                  </a:cubicBezTo>
                  <a:cubicBezTo>
                    <a:pt x="202113" y="129697"/>
                    <a:pt x="194773" y="137004"/>
                    <a:pt x="185803" y="137004"/>
                  </a:cubicBezTo>
                  <a:cubicBezTo>
                    <a:pt x="179996" y="137004"/>
                    <a:pt x="174582" y="133873"/>
                    <a:pt x="171678" y="128816"/>
                  </a:cubicBezTo>
                  <a:lnTo>
                    <a:pt x="145843" y="84845"/>
                  </a:lnTo>
                  <a:lnTo>
                    <a:pt x="156477" y="84845"/>
                  </a:lnTo>
                  <a:cubicBezTo>
                    <a:pt x="156738" y="84845"/>
                    <a:pt x="156999" y="84812"/>
                    <a:pt x="157228" y="84747"/>
                  </a:cubicBezTo>
                  <a:cubicBezTo>
                    <a:pt x="158076" y="84812"/>
                    <a:pt x="158891" y="84845"/>
                    <a:pt x="159739" y="84845"/>
                  </a:cubicBezTo>
                  <a:cubicBezTo>
                    <a:pt x="173538" y="84845"/>
                    <a:pt x="185542" y="77016"/>
                    <a:pt x="191544" y="65567"/>
                  </a:cubicBezTo>
                  <a:close/>
                  <a:moveTo>
                    <a:pt x="104318" y="1"/>
                  </a:moveTo>
                  <a:cubicBezTo>
                    <a:pt x="102524" y="1"/>
                    <a:pt x="101056" y="1469"/>
                    <a:pt x="101056" y="3263"/>
                  </a:cubicBezTo>
                  <a:lnTo>
                    <a:pt x="101056" y="13603"/>
                  </a:lnTo>
                  <a:cubicBezTo>
                    <a:pt x="97272" y="14941"/>
                    <a:pt x="94532" y="18561"/>
                    <a:pt x="94532" y="22802"/>
                  </a:cubicBezTo>
                  <a:lnTo>
                    <a:pt x="94532" y="29424"/>
                  </a:lnTo>
                  <a:lnTo>
                    <a:pt x="78973" y="29424"/>
                  </a:lnTo>
                  <a:cubicBezTo>
                    <a:pt x="76461" y="25542"/>
                    <a:pt x="73199" y="22182"/>
                    <a:pt x="69350" y="19507"/>
                  </a:cubicBezTo>
                  <a:cubicBezTo>
                    <a:pt x="63315" y="15332"/>
                    <a:pt x="56269" y="13114"/>
                    <a:pt x="48897" y="13114"/>
                  </a:cubicBezTo>
                  <a:cubicBezTo>
                    <a:pt x="29130" y="13114"/>
                    <a:pt x="13048" y="29195"/>
                    <a:pt x="13048" y="48963"/>
                  </a:cubicBezTo>
                  <a:cubicBezTo>
                    <a:pt x="13048" y="49942"/>
                    <a:pt x="13081" y="50920"/>
                    <a:pt x="13146" y="51899"/>
                  </a:cubicBezTo>
                  <a:cubicBezTo>
                    <a:pt x="13146" y="51964"/>
                    <a:pt x="13113" y="52029"/>
                    <a:pt x="13113" y="52127"/>
                  </a:cubicBezTo>
                  <a:lnTo>
                    <a:pt x="326" y="116812"/>
                  </a:lnTo>
                  <a:cubicBezTo>
                    <a:pt x="326" y="116845"/>
                    <a:pt x="326" y="116878"/>
                    <a:pt x="326" y="116910"/>
                  </a:cubicBezTo>
                  <a:cubicBezTo>
                    <a:pt x="98" y="118150"/>
                    <a:pt x="0" y="119422"/>
                    <a:pt x="0" y="120694"/>
                  </a:cubicBezTo>
                  <a:cubicBezTo>
                    <a:pt x="0" y="133285"/>
                    <a:pt x="10243" y="143528"/>
                    <a:pt x="22834" y="143528"/>
                  </a:cubicBezTo>
                  <a:cubicBezTo>
                    <a:pt x="30956" y="143528"/>
                    <a:pt x="38524" y="139157"/>
                    <a:pt x="42569" y="132144"/>
                  </a:cubicBezTo>
                  <a:lnTo>
                    <a:pt x="70328" y="84845"/>
                  </a:lnTo>
                  <a:lnTo>
                    <a:pt x="138308" y="84845"/>
                  </a:lnTo>
                  <a:lnTo>
                    <a:pt x="166035" y="132111"/>
                  </a:lnTo>
                  <a:cubicBezTo>
                    <a:pt x="170113" y="139157"/>
                    <a:pt x="177680" y="143528"/>
                    <a:pt x="185803" y="143528"/>
                  </a:cubicBezTo>
                  <a:cubicBezTo>
                    <a:pt x="198394" y="143528"/>
                    <a:pt x="208637" y="133285"/>
                    <a:pt x="208637" y="120694"/>
                  </a:cubicBezTo>
                  <a:cubicBezTo>
                    <a:pt x="208637" y="119422"/>
                    <a:pt x="208506" y="118150"/>
                    <a:pt x="208310" y="116910"/>
                  </a:cubicBezTo>
                  <a:cubicBezTo>
                    <a:pt x="208310" y="116878"/>
                    <a:pt x="208310" y="116845"/>
                    <a:pt x="208278" y="116812"/>
                  </a:cubicBezTo>
                  <a:lnTo>
                    <a:pt x="195523" y="52127"/>
                  </a:lnTo>
                  <a:cubicBezTo>
                    <a:pt x="195523" y="52062"/>
                    <a:pt x="195491" y="52029"/>
                    <a:pt x="195491" y="51964"/>
                  </a:cubicBezTo>
                  <a:cubicBezTo>
                    <a:pt x="195556" y="50985"/>
                    <a:pt x="195621" y="49974"/>
                    <a:pt x="195621" y="48963"/>
                  </a:cubicBezTo>
                  <a:cubicBezTo>
                    <a:pt x="195621" y="29195"/>
                    <a:pt x="179507" y="13114"/>
                    <a:pt x="159739" y="13114"/>
                  </a:cubicBezTo>
                  <a:cubicBezTo>
                    <a:pt x="147181" y="13114"/>
                    <a:pt x="136123" y="19605"/>
                    <a:pt x="129697" y="29424"/>
                  </a:cubicBezTo>
                  <a:lnTo>
                    <a:pt x="114104" y="29424"/>
                  </a:lnTo>
                  <a:lnTo>
                    <a:pt x="114104" y="22802"/>
                  </a:lnTo>
                  <a:cubicBezTo>
                    <a:pt x="114104" y="18561"/>
                    <a:pt x="111397" y="14941"/>
                    <a:pt x="107580" y="13603"/>
                  </a:cubicBezTo>
                  <a:lnTo>
                    <a:pt x="107580" y="3263"/>
                  </a:lnTo>
                  <a:cubicBezTo>
                    <a:pt x="107580" y="1469"/>
                    <a:pt x="106112" y="1"/>
                    <a:pt x="104318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8" name="Google Shape;548;p17"/>
            <p:cNvSpPr/>
            <p:nvPr/>
          </p:nvSpPr>
          <p:spPr>
            <a:xfrm>
              <a:off x="3553925" y="2602225"/>
              <a:ext cx="489325" cy="163125"/>
            </a:xfrm>
            <a:custGeom>
              <a:rect b="b" l="l" r="r" t="t"/>
              <a:pathLst>
                <a:path extrusionOk="0" h="6525" w="19573">
                  <a:moveTo>
                    <a:pt x="3262" y="1"/>
                  </a:moveTo>
                  <a:cubicBezTo>
                    <a:pt x="1468" y="1"/>
                    <a:pt x="0" y="1469"/>
                    <a:pt x="0" y="3263"/>
                  </a:cubicBezTo>
                  <a:cubicBezTo>
                    <a:pt x="0" y="5057"/>
                    <a:pt x="1468" y="6525"/>
                    <a:pt x="3262" y="6525"/>
                  </a:cubicBezTo>
                  <a:lnTo>
                    <a:pt x="16310" y="6525"/>
                  </a:lnTo>
                  <a:cubicBezTo>
                    <a:pt x="18104" y="6525"/>
                    <a:pt x="19572" y="5057"/>
                    <a:pt x="19572" y="3263"/>
                  </a:cubicBezTo>
                  <a:cubicBezTo>
                    <a:pt x="19572" y="1469"/>
                    <a:pt x="18104" y="1"/>
                    <a:pt x="16310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9" name="Google Shape;549;p17"/>
            <p:cNvSpPr/>
            <p:nvPr/>
          </p:nvSpPr>
          <p:spPr>
            <a:xfrm>
              <a:off x="1843000" y="2194500"/>
              <a:ext cx="406975" cy="163125"/>
            </a:xfrm>
            <a:custGeom>
              <a:rect b="b" l="l" r="r" t="t"/>
              <a:pathLst>
                <a:path extrusionOk="0" h="6525" w="16279">
                  <a:moveTo>
                    <a:pt x="3263" y="0"/>
                  </a:moveTo>
                  <a:cubicBezTo>
                    <a:pt x="1436" y="0"/>
                    <a:pt x="1" y="1468"/>
                    <a:pt x="1" y="3262"/>
                  </a:cubicBezTo>
                  <a:cubicBezTo>
                    <a:pt x="1" y="5089"/>
                    <a:pt x="1436" y="6524"/>
                    <a:pt x="3263" y="6524"/>
                  </a:cubicBezTo>
                  <a:lnTo>
                    <a:pt x="13016" y="6524"/>
                  </a:lnTo>
                  <a:cubicBezTo>
                    <a:pt x="14843" y="6524"/>
                    <a:pt x="16278" y="5089"/>
                    <a:pt x="16278" y="3262"/>
                  </a:cubicBezTo>
                  <a:cubicBezTo>
                    <a:pt x="16278" y="1468"/>
                    <a:pt x="14843" y="0"/>
                    <a:pt x="13016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0" name="Google Shape;550;p17"/>
            <p:cNvSpPr/>
            <p:nvPr/>
          </p:nvSpPr>
          <p:spPr>
            <a:xfrm>
              <a:off x="2576150" y="2194500"/>
              <a:ext cx="407775" cy="163125"/>
            </a:xfrm>
            <a:custGeom>
              <a:rect b="b" l="l" r="r" t="t"/>
              <a:pathLst>
                <a:path extrusionOk="0" h="6525" w="16311">
                  <a:moveTo>
                    <a:pt x="3262" y="0"/>
                  </a:moveTo>
                  <a:cubicBezTo>
                    <a:pt x="1468" y="0"/>
                    <a:pt x="0" y="1468"/>
                    <a:pt x="0" y="3262"/>
                  </a:cubicBezTo>
                  <a:cubicBezTo>
                    <a:pt x="0" y="5089"/>
                    <a:pt x="1468" y="6524"/>
                    <a:pt x="3262" y="6524"/>
                  </a:cubicBezTo>
                  <a:lnTo>
                    <a:pt x="13048" y="6524"/>
                  </a:lnTo>
                  <a:cubicBezTo>
                    <a:pt x="14842" y="6524"/>
                    <a:pt x="16310" y="5089"/>
                    <a:pt x="16310" y="3262"/>
                  </a:cubicBezTo>
                  <a:cubicBezTo>
                    <a:pt x="16310" y="1468"/>
                    <a:pt x="14842" y="0"/>
                    <a:pt x="13048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1" name="Google Shape;551;p17"/>
            <p:cNvSpPr/>
            <p:nvPr/>
          </p:nvSpPr>
          <p:spPr>
            <a:xfrm>
              <a:off x="2331500" y="2439150"/>
              <a:ext cx="163125" cy="407750"/>
            </a:xfrm>
            <a:custGeom>
              <a:rect b="b" l="l" r="r" t="t"/>
              <a:pathLst>
                <a:path extrusionOk="0" h="16310" w="6525">
                  <a:moveTo>
                    <a:pt x="3262" y="0"/>
                  </a:moveTo>
                  <a:cubicBezTo>
                    <a:pt x="1468" y="0"/>
                    <a:pt x="0" y="1468"/>
                    <a:pt x="0" y="3262"/>
                  </a:cubicBezTo>
                  <a:lnTo>
                    <a:pt x="0" y="13048"/>
                  </a:lnTo>
                  <a:cubicBezTo>
                    <a:pt x="0" y="14842"/>
                    <a:pt x="1468" y="16310"/>
                    <a:pt x="3262" y="16310"/>
                  </a:cubicBezTo>
                  <a:cubicBezTo>
                    <a:pt x="5056" y="16310"/>
                    <a:pt x="6524" y="14842"/>
                    <a:pt x="6524" y="13048"/>
                  </a:cubicBezTo>
                  <a:lnTo>
                    <a:pt x="6524" y="3262"/>
                  </a:lnTo>
                  <a:cubicBezTo>
                    <a:pt x="6524" y="1468"/>
                    <a:pt x="5056" y="0"/>
                    <a:pt x="3262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2" name="Google Shape;552;p17"/>
            <p:cNvSpPr/>
            <p:nvPr/>
          </p:nvSpPr>
          <p:spPr>
            <a:xfrm>
              <a:off x="2331500" y="1706000"/>
              <a:ext cx="163125" cy="407775"/>
            </a:xfrm>
            <a:custGeom>
              <a:rect b="b" l="l" r="r" t="t"/>
              <a:pathLst>
                <a:path extrusionOk="0" h="16311" w="6525">
                  <a:moveTo>
                    <a:pt x="3262" y="1"/>
                  </a:moveTo>
                  <a:cubicBezTo>
                    <a:pt x="1468" y="1"/>
                    <a:pt x="0" y="1469"/>
                    <a:pt x="0" y="3263"/>
                  </a:cubicBezTo>
                  <a:lnTo>
                    <a:pt x="0" y="13049"/>
                  </a:lnTo>
                  <a:cubicBezTo>
                    <a:pt x="0" y="14843"/>
                    <a:pt x="1468" y="16311"/>
                    <a:pt x="3262" y="16311"/>
                  </a:cubicBezTo>
                  <a:cubicBezTo>
                    <a:pt x="5056" y="16311"/>
                    <a:pt x="6524" y="14843"/>
                    <a:pt x="6524" y="13049"/>
                  </a:cubicBezTo>
                  <a:lnTo>
                    <a:pt x="6524" y="3263"/>
                  </a:lnTo>
                  <a:cubicBezTo>
                    <a:pt x="6524" y="1469"/>
                    <a:pt x="5056" y="1"/>
                    <a:pt x="3262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3" name="Google Shape;553;p17"/>
            <p:cNvSpPr/>
            <p:nvPr/>
          </p:nvSpPr>
          <p:spPr>
            <a:xfrm>
              <a:off x="4776350" y="2357600"/>
              <a:ext cx="326225" cy="326200"/>
            </a:xfrm>
            <a:custGeom>
              <a:rect b="b" l="l" r="r" t="t"/>
              <a:pathLst>
                <a:path extrusionOk="0" h="13048" w="13049">
                  <a:moveTo>
                    <a:pt x="6525" y="0"/>
                  </a:moveTo>
                  <a:cubicBezTo>
                    <a:pt x="2936" y="0"/>
                    <a:pt x="1" y="2936"/>
                    <a:pt x="1" y="6524"/>
                  </a:cubicBezTo>
                  <a:cubicBezTo>
                    <a:pt x="1" y="10112"/>
                    <a:pt x="2936" y="13048"/>
                    <a:pt x="6525" y="13048"/>
                  </a:cubicBezTo>
                  <a:cubicBezTo>
                    <a:pt x="10145" y="13048"/>
                    <a:pt x="13048" y="10112"/>
                    <a:pt x="13048" y="6524"/>
                  </a:cubicBezTo>
                  <a:cubicBezTo>
                    <a:pt x="13048" y="2936"/>
                    <a:pt x="10145" y="0"/>
                    <a:pt x="6525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4" name="Google Shape;554;p17"/>
            <p:cNvSpPr/>
            <p:nvPr/>
          </p:nvSpPr>
          <p:spPr>
            <a:xfrm>
              <a:off x="5265650" y="2357600"/>
              <a:ext cx="326225" cy="326200"/>
            </a:xfrm>
            <a:custGeom>
              <a:rect b="b" l="l" r="r" t="t"/>
              <a:pathLst>
                <a:path extrusionOk="0" h="13048" w="13049">
                  <a:moveTo>
                    <a:pt x="6524" y="0"/>
                  </a:moveTo>
                  <a:cubicBezTo>
                    <a:pt x="2936" y="0"/>
                    <a:pt x="0" y="2936"/>
                    <a:pt x="0" y="6524"/>
                  </a:cubicBezTo>
                  <a:cubicBezTo>
                    <a:pt x="0" y="10112"/>
                    <a:pt x="2936" y="13048"/>
                    <a:pt x="6524" y="13048"/>
                  </a:cubicBezTo>
                  <a:cubicBezTo>
                    <a:pt x="10113" y="13048"/>
                    <a:pt x="13048" y="10112"/>
                    <a:pt x="13048" y="6524"/>
                  </a:cubicBezTo>
                  <a:cubicBezTo>
                    <a:pt x="13048" y="2936"/>
                    <a:pt x="10113" y="0"/>
                    <a:pt x="6524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5" name="Google Shape;555;p17"/>
            <p:cNvSpPr/>
            <p:nvPr/>
          </p:nvSpPr>
          <p:spPr>
            <a:xfrm>
              <a:off x="4776350" y="1869100"/>
              <a:ext cx="326225" cy="326225"/>
            </a:xfrm>
            <a:custGeom>
              <a:rect b="b" l="l" r="r" t="t"/>
              <a:pathLst>
                <a:path extrusionOk="0" h="13049" w="13049">
                  <a:moveTo>
                    <a:pt x="6525" y="1"/>
                  </a:moveTo>
                  <a:cubicBezTo>
                    <a:pt x="2936" y="1"/>
                    <a:pt x="1" y="2904"/>
                    <a:pt x="1" y="6525"/>
                  </a:cubicBezTo>
                  <a:cubicBezTo>
                    <a:pt x="1" y="10113"/>
                    <a:pt x="2936" y="13049"/>
                    <a:pt x="6525" y="13049"/>
                  </a:cubicBezTo>
                  <a:cubicBezTo>
                    <a:pt x="10145" y="13049"/>
                    <a:pt x="13048" y="10113"/>
                    <a:pt x="13048" y="6525"/>
                  </a:cubicBezTo>
                  <a:cubicBezTo>
                    <a:pt x="13048" y="2904"/>
                    <a:pt x="10145" y="1"/>
                    <a:pt x="6525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6" name="Google Shape;556;p17"/>
            <p:cNvSpPr/>
            <p:nvPr/>
          </p:nvSpPr>
          <p:spPr>
            <a:xfrm>
              <a:off x="5265650" y="1869100"/>
              <a:ext cx="326225" cy="326225"/>
            </a:xfrm>
            <a:custGeom>
              <a:rect b="b" l="l" r="r" t="t"/>
              <a:pathLst>
                <a:path extrusionOk="0" h="13049" w="13049">
                  <a:moveTo>
                    <a:pt x="6524" y="1"/>
                  </a:moveTo>
                  <a:cubicBezTo>
                    <a:pt x="2936" y="1"/>
                    <a:pt x="0" y="2904"/>
                    <a:pt x="0" y="6525"/>
                  </a:cubicBezTo>
                  <a:cubicBezTo>
                    <a:pt x="0" y="10113"/>
                    <a:pt x="2936" y="13049"/>
                    <a:pt x="6524" y="13049"/>
                  </a:cubicBezTo>
                  <a:cubicBezTo>
                    <a:pt x="10113" y="13049"/>
                    <a:pt x="13048" y="10113"/>
                    <a:pt x="13048" y="6525"/>
                  </a:cubicBezTo>
                  <a:cubicBezTo>
                    <a:pt x="13048" y="2904"/>
                    <a:pt x="10113" y="1"/>
                    <a:pt x="6524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57" name="Google Shape;557;p17"/>
          <p:cNvGrpSpPr/>
          <p:nvPr/>
        </p:nvGrpSpPr>
        <p:grpSpPr>
          <a:xfrm>
            <a:off x="7545212" y="2632231"/>
            <a:ext cx="192508" cy="212421"/>
            <a:chOff x="1435250" y="238125"/>
            <a:chExt cx="4729925" cy="5219200"/>
          </a:xfrm>
        </p:grpSpPr>
        <p:sp>
          <p:nvSpPr>
            <p:cNvPr id="558" name="Google Shape;558;p17"/>
            <p:cNvSpPr/>
            <p:nvPr/>
          </p:nvSpPr>
          <p:spPr>
            <a:xfrm>
              <a:off x="1435250" y="238125"/>
              <a:ext cx="4729925" cy="5219200"/>
            </a:xfrm>
            <a:custGeom>
              <a:rect b="b" l="l" r="r" t="t"/>
              <a:pathLst>
                <a:path extrusionOk="0" h="208768" w="189197">
                  <a:moveTo>
                    <a:pt x="176148" y="6524"/>
                  </a:moveTo>
                  <a:cubicBezTo>
                    <a:pt x="179736" y="6524"/>
                    <a:pt x="182672" y="9460"/>
                    <a:pt x="182672" y="13048"/>
                  </a:cubicBezTo>
                  <a:lnTo>
                    <a:pt x="182672" y="91890"/>
                  </a:lnTo>
                  <a:cubicBezTo>
                    <a:pt x="181661" y="91531"/>
                    <a:pt x="180552" y="91336"/>
                    <a:pt x="179410" y="91336"/>
                  </a:cubicBezTo>
                  <a:lnTo>
                    <a:pt x="9787" y="91336"/>
                  </a:lnTo>
                  <a:cubicBezTo>
                    <a:pt x="8645" y="91336"/>
                    <a:pt x="7536" y="91531"/>
                    <a:pt x="6525" y="91890"/>
                  </a:cubicBezTo>
                  <a:lnTo>
                    <a:pt x="6525" y="13048"/>
                  </a:lnTo>
                  <a:cubicBezTo>
                    <a:pt x="6525" y="9460"/>
                    <a:pt x="9461" y="6524"/>
                    <a:pt x="13049" y="6524"/>
                  </a:cubicBezTo>
                  <a:close/>
                  <a:moveTo>
                    <a:pt x="29359" y="97860"/>
                  </a:moveTo>
                  <a:lnTo>
                    <a:pt x="29359" y="104384"/>
                  </a:lnTo>
                  <a:lnTo>
                    <a:pt x="9787" y="104384"/>
                  </a:lnTo>
                  <a:cubicBezTo>
                    <a:pt x="7993" y="104384"/>
                    <a:pt x="6525" y="102916"/>
                    <a:pt x="6525" y="101122"/>
                  </a:cubicBezTo>
                  <a:cubicBezTo>
                    <a:pt x="6525" y="99327"/>
                    <a:pt x="7993" y="97860"/>
                    <a:pt x="9787" y="97860"/>
                  </a:cubicBezTo>
                  <a:close/>
                  <a:moveTo>
                    <a:pt x="150052" y="97860"/>
                  </a:moveTo>
                  <a:lnTo>
                    <a:pt x="150052" y="104384"/>
                  </a:lnTo>
                  <a:lnTo>
                    <a:pt x="35883" y="104384"/>
                  </a:lnTo>
                  <a:lnTo>
                    <a:pt x="35883" y="97860"/>
                  </a:lnTo>
                  <a:close/>
                  <a:moveTo>
                    <a:pt x="179410" y="97860"/>
                  </a:moveTo>
                  <a:cubicBezTo>
                    <a:pt x="181204" y="97860"/>
                    <a:pt x="182672" y="99327"/>
                    <a:pt x="182672" y="101122"/>
                  </a:cubicBezTo>
                  <a:cubicBezTo>
                    <a:pt x="182672" y="102916"/>
                    <a:pt x="181204" y="104384"/>
                    <a:pt x="179410" y="104384"/>
                  </a:cubicBezTo>
                  <a:lnTo>
                    <a:pt x="156576" y="104384"/>
                  </a:lnTo>
                  <a:lnTo>
                    <a:pt x="156576" y="97860"/>
                  </a:lnTo>
                  <a:close/>
                  <a:moveTo>
                    <a:pt x="176148" y="110908"/>
                  </a:moveTo>
                  <a:cubicBezTo>
                    <a:pt x="179736" y="110908"/>
                    <a:pt x="182672" y="113843"/>
                    <a:pt x="182672" y="117432"/>
                  </a:cubicBezTo>
                  <a:lnTo>
                    <a:pt x="182672" y="195719"/>
                  </a:lnTo>
                  <a:cubicBezTo>
                    <a:pt x="182672" y="199307"/>
                    <a:pt x="179736" y="202243"/>
                    <a:pt x="176148" y="202243"/>
                  </a:cubicBezTo>
                  <a:lnTo>
                    <a:pt x="13049" y="202243"/>
                  </a:lnTo>
                  <a:cubicBezTo>
                    <a:pt x="9461" y="202243"/>
                    <a:pt x="6525" y="199307"/>
                    <a:pt x="6525" y="195719"/>
                  </a:cubicBezTo>
                  <a:lnTo>
                    <a:pt x="6525" y="117432"/>
                  </a:lnTo>
                  <a:cubicBezTo>
                    <a:pt x="6525" y="113843"/>
                    <a:pt x="9461" y="110908"/>
                    <a:pt x="13049" y="110908"/>
                  </a:cubicBezTo>
                  <a:close/>
                  <a:moveTo>
                    <a:pt x="13049" y="0"/>
                  </a:moveTo>
                  <a:cubicBezTo>
                    <a:pt x="5840" y="0"/>
                    <a:pt x="1" y="5839"/>
                    <a:pt x="1" y="13048"/>
                  </a:cubicBezTo>
                  <a:lnTo>
                    <a:pt x="1" y="100730"/>
                  </a:lnTo>
                  <a:cubicBezTo>
                    <a:pt x="1" y="100763"/>
                    <a:pt x="1" y="100795"/>
                    <a:pt x="1" y="100861"/>
                  </a:cubicBezTo>
                  <a:cubicBezTo>
                    <a:pt x="1" y="100926"/>
                    <a:pt x="1" y="101024"/>
                    <a:pt x="1" y="101122"/>
                  </a:cubicBezTo>
                  <a:cubicBezTo>
                    <a:pt x="1" y="104123"/>
                    <a:pt x="1338" y="106797"/>
                    <a:pt x="3459" y="108592"/>
                  </a:cubicBezTo>
                  <a:cubicBezTo>
                    <a:pt x="1306" y="110908"/>
                    <a:pt x="1" y="114006"/>
                    <a:pt x="1" y="117432"/>
                  </a:cubicBezTo>
                  <a:lnTo>
                    <a:pt x="1" y="195719"/>
                  </a:lnTo>
                  <a:cubicBezTo>
                    <a:pt x="1" y="202928"/>
                    <a:pt x="5840" y="208767"/>
                    <a:pt x="13049" y="208767"/>
                  </a:cubicBezTo>
                  <a:lnTo>
                    <a:pt x="176148" y="208767"/>
                  </a:lnTo>
                  <a:cubicBezTo>
                    <a:pt x="183357" y="208767"/>
                    <a:pt x="189196" y="202928"/>
                    <a:pt x="189196" y="195719"/>
                  </a:cubicBezTo>
                  <a:lnTo>
                    <a:pt x="189196" y="117432"/>
                  </a:lnTo>
                  <a:cubicBezTo>
                    <a:pt x="189196" y="114006"/>
                    <a:pt x="187891" y="110908"/>
                    <a:pt x="185738" y="108592"/>
                  </a:cubicBezTo>
                  <a:cubicBezTo>
                    <a:pt x="187859" y="106797"/>
                    <a:pt x="189196" y="104123"/>
                    <a:pt x="189196" y="101122"/>
                  </a:cubicBezTo>
                  <a:cubicBezTo>
                    <a:pt x="189196" y="101024"/>
                    <a:pt x="189196" y="100926"/>
                    <a:pt x="189196" y="100861"/>
                  </a:cubicBezTo>
                  <a:cubicBezTo>
                    <a:pt x="189196" y="100795"/>
                    <a:pt x="189196" y="100763"/>
                    <a:pt x="189196" y="100730"/>
                  </a:cubicBezTo>
                  <a:lnTo>
                    <a:pt x="189196" y="13048"/>
                  </a:lnTo>
                  <a:cubicBezTo>
                    <a:pt x="189196" y="5839"/>
                    <a:pt x="183357" y="0"/>
                    <a:pt x="176148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9" name="Google Shape;559;p17"/>
            <p:cNvSpPr/>
            <p:nvPr/>
          </p:nvSpPr>
          <p:spPr>
            <a:xfrm>
              <a:off x="2576950" y="3255450"/>
              <a:ext cx="2446525" cy="1794125"/>
            </a:xfrm>
            <a:custGeom>
              <a:rect b="b" l="l" r="r" t="t"/>
              <a:pathLst>
                <a:path extrusionOk="0" h="71765" w="97861">
                  <a:moveTo>
                    <a:pt x="91336" y="6524"/>
                  </a:moveTo>
                  <a:lnTo>
                    <a:pt x="91336" y="65240"/>
                  </a:lnTo>
                  <a:lnTo>
                    <a:pt x="6525" y="65240"/>
                  </a:lnTo>
                  <a:lnTo>
                    <a:pt x="6525" y="6524"/>
                  </a:lnTo>
                  <a:close/>
                  <a:moveTo>
                    <a:pt x="3263" y="0"/>
                  </a:moveTo>
                  <a:cubicBezTo>
                    <a:pt x="1469" y="0"/>
                    <a:pt x="1" y="1468"/>
                    <a:pt x="1" y="3262"/>
                  </a:cubicBezTo>
                  <a:lnTo>
                    <a:pt x="1" y="68502"/>
                  </a:lnTo>
                  <a:cubicBezTo>
                    <a:pt x="1" y="70296"/>
                    <a:pt x="1469" y="71764"/>
                    <a:pt x="3263" y="71764"/>
                  </a:cubicBezTo>
                  <a:lnTo>
                    <a:pt x="94598" y="71764"/>
                  </a:lnTo>
                  <a:cubicBezTo>
                    <a:pt x="96392" y="71764"/>
                    <a:pt x="97860" y="70296"/>
                    <a:pt x="97860" y="68502"/>
                  </a:cubicBezTo>
                  <a:lnTo>
                    <a:pt x="97860" y="3262"/>
                  </a:lnTo>
                  <a:cubicBezTo>
                    <a:pt x="97860" y="1468"/>
                    <a:pt x="96392" y="0"/>
                    <a:pt x="94598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0" name="Google Shape;560;p17"/>
            <p:cNvSpPr/>
            <p:nvPr/>
          </p:nvSpPr>
          <p:spPr>
            <a:xfrm>
              <a:off x="2576950" y="564300"/>
              <a:ext cx="2446525" cy="1794125"/>
            </a:xfrm>
            <a:custGeom>
              <a:rect b="b" l="l" r="r" t="t"/>
              <a:pathLst>
                <a:path extrusionOk="0" h="71765" w="97861">
                  <a:moveTo>
                    <a:pt x="91336" y="6525"/>
                  </a:moveTo>
                  <a:lnTo>
                    <a:pt x="91336" y="65241"/>
                  </a:lnTo>
                  <a:lnTo>
                    <a:pt x="6525" y="65241"/>
                  </a:lnTo>
                  <a:lnTo>
                    <a:pt x="6525" y="6525"/>
                  </a:lnTo>
                  <a:close/>
                  <a:moveTo>
                    <a:pt x="3263" y="1"/>
                  </a:moveTo>
                  <a:cubicBezTo>
                    <a:pt x="1469" y="1"/>
                    <a:pt x="1" y="1469"/>
                    <a:pt x="1" y="3263"/>
                  </a:cubicBezTo>
                  <a:lnTo>
                    <a:pt x="1" y="68503"/>
                  </a:lnTo>
                  <a:cubicBezTo>
                    <a:pt x="1" y="70297"/>
                    <a:pt x="1469" y="71765"/>
                    <a:pt x="3263" y="71765"/>
                  </a:cubicBezTo>
                  <a:lnTo>
                    <a:pt x="94598" y="71765"/>
                  </a:lnTo>
                  <a:cubicBezTo>
                    <a:pt x="96392" y="71765"/>
                    <a:pt x="97860" y="70297"/>
                    <a:pt x="97860" y="68503"/>
                  </a:cubicBezTo>
                  <a:lnTo>
                    <a:pt x="97860" y="3263"/>
                  </a:lnTo>
                  <a:cubicBezTo>
                    <a:pt x="97860" y="1469"/>
                    <a:pt x="96392" y="1"/>
                    <a:pt x="94598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1" name="Google Shape;561;p17"/>
            <p:cNvSpPr/>
            <p:nvPr/>
          </p:nvSpPr>
          <p:spPr>
            <a:xfrm>
              <a:off x="1679900" y="3663200"/>
              <a:ext cx="815525" cy="815525"/>
            </a:xfrm>
            <a:custGeom>
              <a:rect b="b" l="l" r="r" t="t"/>
              <a:pathLst>
                <a:path extrusionOk="0" h="32621" w="32621">
                  <a:moveTo>
                    <a:pt x="16311" y="0"/>
                  </a:moveTo>
                  <a:cubicBezTo>
                    <a:pt x="14517" y="0"/>
                    <a:pt x="13049" y="1468"/>
                    <a:pt x="13049" y="3262"/>
                  </a:cubicBezTo>
                  <a:lnTo>
                    <a:pt x="13049" y="13048"/>
                  </a:lnTo>
                  <a:lnTo>
                    <a:pt x="3263" y="13048"/>
                  </a:lnTo>
                  <a:cubicBezTo>
                    <a:pt x="1469" y="13048"/>
                    <a:pt x="1" y="14516"/>
                    <a:pt x="1" y="16310"/>
                  </a:cubicBezTo>
                  <a:cubicBezTo>
                    <a:pt x="1" y="18104"/>
                    <a:pt x="1469" y="19572"/>
                    <a:pt x="3263" y="19572"/>
                  </a:cubicBezTo>
                  <a:lnTo>
                    <a:pt x="13049" y="19572"/>
                  </a:lnTo>
                  <a:lnTo>
                    <a:pt x="13049" y="29358"/>
                  </a:lnTo>
                  <a:cubicBezTo>
                    <a:pt x="13049" y="31152"/>
                    <a:pt x="14517" y="32620"/>
                    <a:pt x="16311" y="32620"/>
                  </a:cubicBezTo>
                  <a:cubicBezTo>
                    <a:pt x="18105" y="32620"/>
                    <a:pt x="19573" y="31152"/>
                    <a:pt x="19573" y="29358"/>
                  </a:cubicBezTo>
                  <a:lnTo>
                    <a:pt x="19573" y="19572"/>
                  </a:lnTo>
                  <a:lnTo>
                    <a:pt x="29359" y="19572"/>
                  </a:lnTo>
                  <a:cubicBezTo>
                    <a:pt x="31153" y="19572"/>
                    <a:pt x="32621" y="18104"/>
                    <a:pt x="32621" y="16310"/>
                  </a:cubicBezTo>
                  <a:cubicBezTo>
                    <a:pt x="32621" y="14516"/>
                    <a:pt x="31153" y="13048"/>
                    <a:pt x="29359" y="13048"/>
                  </a:cubicBezTo>
                  <a:lnTo>
                    <a:pt x="19573" y="13048"/>
                  </a:lnTo>
                  <a:lnTo>
                    <a:pt x="19573" y="3262"/>
                  </a:lnTo>
                  <a:cubicBezTo>
                    <a:pt x="19573" y="1468"/>
                    <a:pt x="18105" y="0"/>
                    <a:pt x="16311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2" name="Google Shape;562;p17"/>
            <p:cNvSpPr/>
            <p:nvPr/>
          </p:nvSpPr>
          <p:spPr>
            <a:xfrm>
              <a:off x="5186550" y="1461350"/>
              <a:ext cx="163125" cy="163125"/>
            </a:xfrm>
            <a:custGeom>
              <a:rect b="b" l="l" r="r" t="t"/>
              <a:pathLst>
                <a:path extrusionOk="0" h="6525" w="6525">
                  <a:moveTo>
                    <a:pt x="3262" y="1"/>
                  </a:moveTo>
                  <a:cubicBezTo>
                    <a:pt x="2414" y="1"/>
                    <a:pt x="1566" y="360"/>
                    <a:pt x="946" y="947"/>
                  </a:cubicBezTo>
                  <a:cubicBezTo>
                    <a:pt x="359" y="1567"/>
                    <a:pt x="0" y="2415"/>
                    <a:pt x="0" y="3263"/>
                  </a:cubicBezTo>
                  <a:cubicBezTo>
                    <a:pt x="0" y="4111"/>
                    <a:pt x="359" y="4959"/>
                    <a:pt x="946" y="5579"/>
                  </a:cubicBezTo>
                  <a:cubicBezTo>
                    <a:pt x="1566" y="6166"/>
                    <a:pt x="2414" y="6525"/>
                    <a:pt x="3262" y="6525"/>
                  </a:cubicBezTo>
                  <a:cubicBezTo>
                    <a:pt x="4110" y="6525"/>
                    <a:pt x="4959" y="6166"/>
                    <a:pt x="5578" y="5579"/>
                  </a:cubicBezTo>
                  <a:cubicBezTo>
                    <a:pt x="6165" y="4959"/>
                    <a:pt x="6524" y="4111"/>
                    <a:pt x="6524" y="3263"/>
                  </a:cubicBezTo>
                  <a:cubicBezTo>
                    <a:pt x="6524" y="2415"/>
                    <a:pt x="6165" y="1567"/>
                    <a:pt x="5578" y="947"/>
                  </a:cubicBezTo>
                  <a:cubicBezTo>
                    <a:pt x="4959" y="360"/>
                    <a:pt x="4110" y="1"/>
                    <a:pt x="3262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3" name="Google Shape;563;p17"/>
            <p:cNvSpPr/>
            <p:nvPr/>
          </p:nvSpPr>
          <p:spPr>
            <a:xfrm>
              <a:off x="2250750" y="1461350"/>
              <a:ext cx="163125" cy="163125"/>
            </a:xfrm>
            <a:custGeom>
              <a:rect b="b" l="l" r="r" t="t"/>
              <a:pathLst>
                <a:path extrusionOk="0" h="6525" w="6525">
                  <a:moveTo>
                    <a:pt x="3263" y="1"/>
                  </a:moveTo>
                  <a:cubicBezTo>
                    <a:pt x="2415" y="1"/>
                    <a:pt x="1567" y="360"/>
                    <a:pt x="947" y="947"/>
                  </a:cubicBezTo>
                  <a:cubicBezTo>
                    <a:pt x="360" y="1567"/>
                    <a:pt x="1" y="2415"/>
                    <a:pt x="1" y="3263"/>
                  </a:cubicBezTo>
                  <a:cubicBezTo>
                    <a:pt x="1" y="4111"/>
                    <a:pt x="360" y="4959"/>
                    <a:pt x="947" y="5579"/>
                  </a:cubicBezTo>
                  <a:cubicBezTo>
                    <a:pt x="1567" y="6166"/>
                    <a:pt x="2415" y="6525"/>
                    <a:pt x="3263" y="6525"/>
                  </a:cubicBezTo>
                  <a:cubicBezTo>
                    <a:pt x="4111" y="6525"/>
                    <a:pt x="4959" y="6166"/>
                    <a:pt x="5579" y="5579"/>
                  </a:cubicBezTo>
                  <a:cubicBezTo>
                    <a:pt x="6166" y="4959"/>
                    <a:pt x="6525" y="4111"/>
                    <a:pt x="6525" y="3263"/>
                  </a:cubicBezTo>
                  <a:cubicBezTo>
                    <a:pt x="6525" y="2415"/>
                    <a:pt x="6166" y="1567"/>
                    <a:pt x="5579" y="947"/>
                  </a:cubicBezTo>
                  <a:cubicBezTo>
                    <a:pt x="4959" y="360"/>
                    <a:pt x="4111" y="1"/>
                    <a:pt x="3263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4" name="Google Shape;564;p17"/>
            <p:cNvSpPr/>
            <p:nvPr/>
          </p:nvSpPr>
          <p:spPr>
            <a:xfrm>
              <a:off x="2006100" y="1461350"/>
              <a:ext cx="163125" cy="163125"/>
            </a:xfrm>
            <a:custGeom>
              <a:rect b="b" l="l" r="r" t="t"/>
              <a:pathLst>
                <a:path extrusionOk="0" h="6525" w="6525">
                  <a:moveTo>
                    <a:pt x="3263" y="1"/>
                  </a:moveTo>
                  <a:cubicBezTo>
                    <a:pt x="2415" y="1"/>
                    <a:pt x="1567" y="360"/>
                    <a:pt x="947" y="947"/>
                  </a:cubicBezTo>
                  <a:cubicBezTo>
                    <a:pt x="360" y="1567"/>
                    <a:pt x="1" y="2415"/>
                    <a:pt x="1" y="3263"/>
                  </a:cubicBezTo>
                  <a:cubicBezTo>
                    <a:pt x="1" y="4111"/>
                    <a:pt x="360" y="4959"/>
                    <a:pt x="947" y="5579"/>
                  </a:cubicBezTo>
                  <a:cubicBezTo>
                    <a:pt x="1567" y="6166"/>
                    <a:pt x="2415" y="6525"/>
                    <a:pt x="3263" y="6525"/>
                  </a:cubicBezTo>
                  <a:cubicBezTo>
                    <a:pt x="4111" y="6525"/>
                    <a:pt x="4959" y="6166"/>
                    <a:pt x="5579" y="5579"/>
                  </a:cubicBezTo>
                  <a:cubicBezTo>
                    <a:pt x="6166" y="4959"/>
                    <a:pt x="6525" y="4111"/>
                    <a:pt x="6525" y="3263"/>
                  </a:cubicBezTo>
                  <a:cubicBezTo>
                    <a:pt x="6525" y="2415"/>
                    <a:pt x="6166" y="1567"/>
                    <a:pt x="5579" y="947"/>
                  </a:cubicBezTo>
                  <a:cubicBezTo>
                    <a:pt x="4959" y="360"/>
                    <a:pt x="4111" y="1"/>
                    <a:pt x="3263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5" name="Google Shape;565;p17"/>
            <p:cNvSpPr/>
            <p:nvPr/>
          </p:nvSpPr>
          <p:spPr>
            <a:xfrm>
              <a:off x="1761450" y="1461350"/>
              <a:ext cx="163125" cy="163125"/>
            </a:xfrm>
            <a:custGeom>
              <a:rect b="b" l="l" r="r" t="t"/>
              <a:pathLst>
                <a:path extrusionOk="0" h="6525" w="6525">
                  <a:moveTo>
                    <a:pt x="3263" y="1"/>
                  </a:moveTo>
                  <a:cubicBezTo>
                    <a:pt x="2415" y="1"/>
                    <a:pt x="1567" y="360"/>
                    <a:pt x="947" y="947"/>
                  </a:cubicBezTo>
                  <a:cubicBezTo>
                    <a:pt x="360" y="1567"/>
                    <a:pt x="1" y="2415"/>
                    <a:pt x="1" y="3263"/>
                  </a:cubicBezTo>
                  <a:cubicBezTo>
                    <a:pt x="1" y="4111"/>
                    <a:pt x="360" y="4959"/>
                    <a:pt x="947" y="5579"/>
                  </a:cubicBezTo>
                  <a:cubicBezTo>
                    <a:pt x="1567" y="6166"/>
                    <a:pt x="2415" y="6525"/>
                    <a:pt x="3263" y="6525"/>
                  </a:cubicBezTo>
                  <a:cubicBezTo>
                    <a:pt x="4111" y="6525"/>
                    <a:pt x="4959" y="6166"/>
                    <a:pt x="5579" y="5579"/>
                  </a:cubicBezTo>
                  <a:cubicBezTo>
                    <a:pt x="6166" y="4959"/>
                    <a:pt x="6525" y="4111"/>
                    <a:pt x="6525" y="3263"/>
                  </a:cubicBezTo>
                  <a:cubicBezTo>
                    <a:pt x="6525" y="2415"/>
                    <a:pt x="6166" y="1567"/>
                    <a:pt x="5579" y="947"/>
                  </a:cubicBezTo>
                  <a:cubicBezTo>
                    <a:pt x="4959" y="360"/>
                    <a:pt x="4111" y="1"/>
                    <a:pt x="3263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6" name="Google Shape;566;p17"/>
            <p:cNvSpPr/>
            <p:nvPr/>
          </p:nvSpPr>
          <p:spPr>
            <a:xfrm>
              <a:off x="1761450" y="1216700"/>
              <a:ext cx="163125" cy="163125"/>
            </a:xfrm>
            <a:custGeom>
              <a:rect b="b" l="l" r="r" t="t"/>
              <a:pathLst>
                <a:path extrusionOk="0" h="6525" w="6525">
                  <a:moveTo>
                    <a:pt x="3263" y="1"/>
                  </a:moveTo>
                  <a:cubicBezTo>
                    <a:pt x="2415" y="1"/>
                    <a:pt x="1567" y="360"/>
                    <a:pt x="947" y="947"/>
                  </a:cubicBezTo>
                  <a:cubicBezTo>
                    <a:pt x="360" y="1567"/>
                    <a:pt x="1" y="2415"/>
                    <a:pt x="1" y="3263"/>
                  </a:cubicBezTo>
                  <a:cubicBezTo>
                    <a:pt x="1" y="4111"/>
                    <a:pt x="360" y="4959"/>
                    <a:pt x="947" y="5579"/>
                  </a:cubicBezTo>
                  <a:cubicBezTo>
                    <a:pt x="1567" y="6166"/>
                    <a:pt x="2415" y="6525"/>
                    <a:pt x="3263" y="6525"/>
                  </a:cubicBezTo>
                  <a:cubicBezTo>
                    <a:pt x="4111" y="6525"/>
                    <a:pt x="4959" y="6166"/>
                    <a:pt x="5579" y="5579"/>
                  </a:cubicBezTo>
                  <a:cubicBezTo>
                    <a:pt x="6166" y="4959"/>
                    <a:pt x="6525" y="4111"/>
                    <a:pt x="6525" y="3263"/>
                  </a:cubicBezTo>
                  <a:cubicBezTo>
                    <a:pt x="6525" y="2415"/>
                    <a:pt x="6166" y="1567"/>
                    <a:pt x="5579" y="947"/>
                  </a:cubicBezTo>
                  <a:cubicBezTo>
                    <a:pt x="4959" y="360"/>
                    <a:pt x="4111" y="1"/>
                    <a:pt x="3263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7" name="Google Shape;567;p17"/>
            <p:cNvSpPr/>
            <p:nvPr/>
          </p:nvSpPr>
          <p:spPr>
            <a:xfrm>
              <a:off x="2006100" y="1216700"/>
              <a:ext cx="163125" cy="163125"/>
            </a:xfrm>
            <a:custGeom>
              <a:rect b="b" l="l" r="r" t="t"/>
              <a:pathLst>
                <a:path extrusionOk="0" h="6525" w="6525">
                  <a:moveTo>
                    <a:pt x="3263" y="1"/>
                  </a:moveTo>
                  <a:cubicBezTo>
                    <a:pt x="2415" y="1"/>
                    <a:pt x="1567" y="360"/>
                    <a:pt x="947" y="947"/>
                  </a:cubicBezTo>
                  <a:cubicBezTo>
                    <a:pt x="360" y="1567"/>
                    <a:pt x="1" y="2415"/>
                    <a:pt x="1" y="3263"/>
                  </a:cubicBezTo>
                  <a:cubicBezTo>
                    <a:pt x="1" y="4111"/>
                    <a:pt x="360" y="4959"/>
                    <a:pt x="947" y="5579"/>
                  </a:cubicBezTo>
                  <a:cubicBezTo>
                    <a:pt x="1567" y="6166"/>
                    <a:pt x="2415" y="6525"/>
                    <a:pt x="3263" y="6525"/>
                  </a:cubicBezTo>
                  <a:cubicBezTo>
                    <a:pt x="4111" y="6525"/>
                    <a:pt x="4959" y="6166"/>
                    <a:pt x="5579" y="5579"/>
                  </a:cubicBezTo>
                  <a:cubicBezTo>
                    <a:pt x="6166" y="4959"/>
                    <a:pt x="6525" y="4111"/>
                    <a:pt x="6525" y="3263"/>
                  </a:cubicBezTo>
                  <a:cubicBezTo>
                    <a:pt x="6525" y="2415"/>
                    <a:pt x="6166" y="1567"/>
                    <a:pt x="5579" y="947"/>
                  </a:cubicBezTo>
                  <a:cubicBezTo>
                    <a:pt x="4959" y="360"/>
                    <a:pt x="4111" y="1"/>
                    <a:pt x="3263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8" name="Google Shape;568;p17"/>
            <p:cNvSpPr/>
            <p:nvPr/>
          </p:nvSpPr>
          <p:spPr>
            <a:xfrm>
              <a:off x="2250750" y="1216700"/>
              <a:ext cx="163125" cy="163125"/>
            </a:xfrm>
            <a:custGeom>
              <a:rect b="b" l="l" r="r" t="t"/>
              <a:pathLst>
                <a:path extrusionOk="0" h="6525" w="6525">
                  <a:moveTo>
                    <a:pt x="3263" y="1"/>
                  </a:moveTo>
                  <a:cubicBezTo>
                    <a:pt x="2415" y="1"/>
                    <a:pt x="1567" y="360"/>
                    <a:pt x="947" y="947"/>
                  </a:cubicBezTo>
                  <a:cubicBezTo>
                    <a:pt x="360" y="1567"/>
                    <a:pt x="1" y="2415"/>
                    <a:pt x="1" y="3263"/>
                  </a:cubicBezTo>
                  <a:cubicBezTo>
                    <a:pt x="1" y="4111"/>
                    <a:pt x="360" y="4959"/>
                    <a:pt x="947" y="5579"/>
                  </a:cubicBezTo>
                  <a:cubicBezTo>
                    <a:pt x="1567" y="6166"/>
                    <a:pt x="2415" y="6525"/>
                    <a:pt x="3263" y="6525"/>
                  </a:cubicBezTo>
                  <a:cubicBezTo>
                    <a:pt x="4111" y="6525"/>
                    <a:pt x="4959" y="6166"/>
                    <a:pt x="5579" y="5579"/>
                  </a:cubicBezTo>
                  <a:cubicBezTo>
                    <a:pt x="6166" y="4959"/>
                    <a:pt x="6525" y="4111"/>
                    <a:pt x="6525" y="3263"/>
                  </a:cubicBezTo>
                  <a:cubicBezTo>
                    <a:pt x="6525" y="2415"/>
                    <a:pt x="6166" y="1567"/>
                    <a:pt x="5579" y="947"/>
                  </a:cubicBezTo>
                  <a:cubicBezTo>
                    <a:pt x="4959" y="360"/>
                    <a:pt x="4111" y="1"/>
                    <a:pt x="3263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9" name="Google Shape;569;p17"/>
            <p:cNvSpPr/>
            <p:nvPr/>
          </p:nvSpPr>
          <p:spPr>
            <a:xfrm>
              <a:off x="5186550" y="1216700"/>
              <a:ext cx="163125" cy="163125"/>
            </a:xfrm>
            <a:custGeom>
              <a:rect b="b" l="l" r="r" t="t"/>
              <a:pathLst>
                <a:path extrusionOk="0" h="6525" w="6525">
                  <a:moveTo>
                    <a:pt x="3262" y="1"/>
                  </a:moveTo>
                  <a:cubicBezTo>
                    <a:pt x="2414" y="1"/>
                    <a:pt x="1566" y="360"/>
                    <a:pt x="946" y="947"/>
                  </a:cubicBezTo>
                  <a:cubicBezTo>
                    <a:pt x="359" y="1567"/>
                    <a:pt x="0" y="2415"/>
                    <a:pt x="0" y="3263"/>
                  </a:cubicBezTo>
                  <a:cubicBezTo>
                    <a:pt x="0" y="4111"/>
                    <a:pt x="359" y="4959"/>
                    <a:pt x="946" y="5579"/>
                  </a:cubicBezTo>
                  <a:cubicBezTo>
                    <a:pt x="1566" y="6166"/>
                    <a:pt x="2414" y="6525"/>
                    <a:pt x="3262" y="6525"/>
                  </a:cubicBezTo>
                  <a:cubicBezTo>
                    <a:pt x="4110" y="6525"/>
                    <a:pt x="4959" y="6166"/>
                    <a:pt x="5578" y="5579"/>
                  </a:cubicBezTo>
                  <a:cubicBezTo>
                    <a:pt x="6165" y="4959"/>
                    <a:pt x="6524" y="4111"/>
                    <a:pt x="6524" y="3263"/>
                  </a:cubicBezTo>
                  <a:cubicBezTo>
                    <a:pt x="6524" y="2415"/>
                    <a:pt x="6165" y="1567"/>
                    <a:pt x="5578" y="947"/>
                  </a:cubicBezTo>
                  <a:cubicBezTo>
                    <a:pt x="4959" y="360"/>
                    <a:pt x="4110" y="1"/>
                    <a:pt x="3262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0" name="Google Shape;570;p17"/>
            <p:cNvSpPr/>
            <p:nvPr/>
          </p:nvSpPr>
          <p:spPr>
            <a:xfrm>
              <a:off x="5431200" y="1216700"/>
              <a:ext cx="163125" cy="163125"/>
            </a:xfrm>
            <a:custGeom>
              <a:rect b="b" l="l" r="r" t="t"/>
              <a:pathLst>
                <a:path extrusionOk="0" h="6525" w="6525">
                  <a:moveTo>
                    <a:pt x="3262" y="1"/>
                  </a:moveTo>
                  <a:cubicBezTo>
                    <a:pt x="2414" y="1"/>
                    <a:pt x="1566" y="360"/>
                    <a:pt x="946" y="947"/>
                  </a:cubicBezTo>
                  <a:cubicBezTo>
                    <a:pt x="359" y="1567"/>
                    <a:pt x="0" y="2415"/>
                    <a:pt x="0" y="3263"/>
                  </a:cubicBezTo>
                  <a:cubicBezTo>
                    <a:pt x="0" y="4111"/>
                    <a:pt x="359" y="4959"/>
                    <a:pt x="946" y="5579"/>
                  </a:cubicBezTo>
                  <a:cubicBezTo>
                    <a:pt x="1566" y="6166"/>
                    <a:pt x="2414" y="6525"/>
                    <a:pt x="3262" y="6525"/>
                  </a:cubicBezTo>
                  <a:cubicBezTo>
                    <a:pt x="4110" y="6525"/>
                    <a:pt x="4959" y="6166"/>
                    <a:pt x="5578" y="5579"/>
                  </a:cubicBezTo>
                  <a:cubicBezTo>
                    <a:pt x="6165" y="4959"/>
                    <a:pt x="6524" y="4111"/>
                    <a:pt x="6524" y="3263"/>
                  </a:cubicBezTo>
                  <a:cubicBezTo>
                    <a:pt x="6524" y="2415"/>
                    <a:pt x="6165" y="1567"/>
                    <a:pt x="5578" y="947"/>
                  </a:cubicBezTo>
                  <a:cubicBezTo>
                    <a:pt x="4959" y="360"/>
                    <a:pt x="4110" y="1"/>
                    <a:pt x="3262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1" name="Google Shape;571;p17"/>
            <p:cNvSpPr/>
            <p:nvPr/>
          </p:nvSpPr>
          <p:spPr>
            <a:xfrm>
              <a:off x="5675850" y="1216700"/>
              <a:ext cx="163125" cy="163125"/>
            </a:xfrm>
            <a:custGeom>
              <a:rect b="b" l="l" r="r" t="t"/>
              <a:pathLst>
                <a:path extrusionOk="0" h="6525" w="6525">
                  <a:moveTo>
                    <a:pt x="3262" y="1"/>
                  </a:moveTo>
                  <a:cubicBezTo>
                    <a:pt x="2414" y="1"/>
                    <a:pt x="1566" y="360"/>
                    <a:pt x="946" y="947"/>
                  </a:cubicBezTo>
                  <a:cubicBezTo>
                    <a:pt x="359" y="1567"/>
                    <a:pt x="0" y="2415"/>
                    <a:pt x="0" y="3263"/>
                  </a:cubicBezTo>
                  <a:cubicBezTo>
                    <a:pt x="0" y="4111"/>
                    <a:pt x="359" y="4959"/>
                    <a:pt x="946" y="5579"/>
                  </a:cubicBezTo>
                  <a:cubicBezTo>
                    <a:pt x="1566" y="6166"/>
                    <a:pt x="2414" y="6525"/>
                    <a:pt x="3262" y="6525"/>
                  </a:cubicBezTo>
                  <a:cubicBezTo>
                    <a:pt x="4110" y="6525"/>
                    <a:pt x="4958" y="6166"/>
                    <a:pt x="5578" y="5579"/>
                  </a:cubicBezTo>
                  <a:cubicBezTo>
                    <a:pt x="6165" y="4959"/>
                    <a:pt x="6524" y="4111"/>
                    <a:pt x="6524" y="3263"/>
                  </a:cubicBezTo>
                  <a:cubicBezTo>
                    <a:pt x="6524" y="2415"/>
                    <a:pt x="6165" y="1567"/>
                    <a:pt x="5578" y="947"/>
                  </a:cubicBezTo>
                  <a:cubicBezTo>
                    <a:pt x="4958" y="360"/>
                    <a:pt x="4110" y="1"/>
                    <a:pt x="3262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2" name="Google Shape;572;p17"/>
            <p:cNvSpPr/>
            <p:nvPr/>
          </p:nvSpPr>
          <p:spPr>
            <a:xfrm>
              <a:off x="5431200" y="1461350"/>
              <a:ext cx="163125" cy="163125"/>
            </a:xfrm>
            <a:custGeom>
              <a:rect b="b" l="l" r="r" t="t"/>
              <a:pathLst>
                <a:path extrusionOk="0" h="6525" w="6525">
                  <a:moveTo>
                    <a:pt x="3262" y="1"/>
                  </a:moveTo>
                  <a:cubicBezTo>
                    <a:pt x="2414" y="1"/>
                    <a:pt x="1566" y="360"/>
                    <a:pt x="946" y="947"/>
                  </a:cubicBezTo>
                  <a:cubicBezTo>
                    <a:pt x="359" y="1567"/>
                    <a:pt x="0" y="2415"/>
                    <a:pt x="0" y="3263"/>
                  </a:cubicBezTo>
                  <a:cubicBezTo>
                    <a:pt x="0" y="4111"/>
                    <a:pt x="359" y="4959"/>
                    <a:pt x="946" y="5579"/>
                  </a:cubicBezTo>
                  <a:cubicBezTo>
                    <a:pt x="1566" y="6166"/>
                    <a:pt x="2414" y="6525"/>
                    <a:pt x="3262" y="6525"/>
                  </a:cubicBezTo>
                  <a:cubicBezTo>
                    <a:pt x="4110" y="6525"/>
                    <a:pt x="4959" y="6166"/>
                    <a:pt x="5578" y="5579"/>
                  </a:cubicBezTo>
                  <a:cubicBezTo>
                    <a:pt x="6165" y="4959"/>
                    <a:pt x="6524" y="4111"/>
                    <a:pt x="6524" y="3263"/>
                  </a:cubicBezTo>
                  <a:cubicBezTo>
                    <a:pt x="6524" y="2415"/>
                    <a:pt x="6165" y="1567"/>
                    <a:pt x="5578" y="947"/>
                  </a:cubicBezTo>
                  <a:cubicBezTo>
                    <a:pt x="4959" y="360"/>
                    <a:pt x="4110" y="1"/>
                    <a:pt x="3262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3" name="Google Shape;573;p17"/>
            <p:cNvSpPr/>
            <p:nvPr/>
          </p:nvSpPr>
          <p:spPr>
            <a:xfrm>
              <a:off x="5675850" y="1461350"/>
              <a:ext cx="163125" cy="163125"/>
            </a:xfrm>
            <a:custGeom>
              <a:rect b="b" l="l" r="r" t="t"/>
              <a:pathLst>
                <a:path extrusionOk="0" h="6525" w="6525">
                  <a:moveTo>
                    <a:pt x="3262" y="1"/>
                  </a:moveTo>
                  <a:cubicBezTo>
                    <a:pt x="2414" y="1"/>
                    <a:pt x="1566" y="360"/>
                    <a:pt x="946" y="947"/>
                  </a:cubicBezTo>
                  <a:cubicBezTo>
                    <a:pt x="359" y="1567"/>
                    <a:pt x="0" y="2415"/>
                    <a:pt x="0" y="3263"/>
                  </a:cubicBezTo>
                  <a:cubicBezTo>
                    <a:pt x="0" y="4111"/>
                    <a:pt x="359" y="4959"/>
                    <a:pt x="946" y="5579"/>
                  </a:cubicBezTo>
                  <a:cubicBezTo>
                    <a:pt x="1566" y="6166"/>
                    <a:pt x="2414" y="6525"/>
                    <a:pt x="3262" y="6525"/>
                  </a:cubicBezTo>
                  <a:cubicBezTo>
                    <a:pt x="4110" y="6525"/>
                    <a:pt x="4958" y="6166"/>
                    <a:pt x="5578" y="5579"/>
                  </a:cubicBezTo>
                  <a:cubicBezTo>
                    <a:pt x="6165" y="4959"/>
                    <a:pt x="6524" y="4111"/>
                    <a:pt x="6524" y="3263"/>
                  </a:cubicBezTo>
                  <a:cubicBezTo>
                    <a:pt x="6524" y="2415"/>
                    <a:pt x="6165" y="1567"/>
                    <a:pt x="5578" y="947"/>
                  </a:cubicBezTo>
                  <a:cubicBezTo>
                    <a:pt x="4958" y="360"/>
                    <a:pt x="4110" y="1"/>
                    <a:pt x="3262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4" name="Google Shape;574;p17"/>
            <p:cNvSpPr/>
            <p:nvPr/>
          </p:nvSpPr>
          <p:spPr>
            <a:xfrm>
              <a:off x="5390425" y="4274825"/>
              <a:ext cx="244675" cy="244675"/>
            </a:xfrm>
            <a:custGeom>
              <a:rect b="b" l="l" r="r" t="t"/>
              <a:pathLst>
                <a:path extrusionOk="0" h="9787" w="9787">
                  <a:moveTo>
                    <a:pt x="4893" y="0"/>
                  </a:moveTo>
                  <a:cubicBezTo>
                    <a:pt x="2186" y="0"/>
                    <a:pt x="0" y="2186"/>
                    <a:pt x="0" y="4893"/>
                  </a:cubicBezTo>
                  <a:cubicBezTo>
                    <a:pt x="0" y="7601"/>
                    <a:pt x="2186" y="9786"/>
                    <a:pt x="4893" y="9786"/>
                  </a:cubicBezTo>
                  <a:cubicBezTo>
                    <a:pt x="7601" y="9786"/>
                    <a:pt x="9786" y="7601"/>
                    <a:pt x="9786" y="4893"/>
                  </a:cubicBezTo>
                  <a:cubicBezTo>
                    <a:pt x="9786" y="2186"/>
                    <a:pt x="7601" y="0"/>
                    <a:pt x="4893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5" name="Google Shape;575;p17"/>
            <p:cNvSpPr/>
            <p:nvPr/>
          </p:nvSpPr>
          <p:spPr>
            <a:xfrm>
              <a:off x="5390425" y="3703975"/>
              <a:ext cx="244675" cy="244675"/>
            </a:xfrm>
            <a:custGeom>
              <a:rect b="b" l="l" r="r" t="t"/>
              <a:pathLst>
                <a:path extrusionOk="0" h="9787" w="9787">
                  <a:moveTo>
                    <a:pt x="4893" y="0"/>
                  </a:moveTo>
                  <a:cubicBezTo>
                    <a:pt x="2186" y="0"/>
                    <a:pt x="0" y="2186"/>
                    <a:pt x="0" y="4893"/>
                  </a:cubicBezTo>
                  <a:cubicBezTo>
                    <a:pt x="0" y="7601"/>
                    <a:pt x="2186" y="9786"/>
                    <a:pt x="4893" y="9786"/>
                  </a:cubicBezTo>
                  <a:cubicBezTo>
                    <a:pt x="7601" y="9786"/>
                    <a:pt x="9786" y="7601"/>
                    <a:pt x="9786" y="4893"/>
                  </a:cubicBezTo>
                  <a:cubicBezTo>
                    <a:pt x="9786" y="2186"/>
                    <a:pt x="7601" y="0"/>
                    <a:pt x="4893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6" name="Google Shape;576;p17"/>
            <p:cNvSpPr/>
            <p:nvPr/>
          </p:nvSpPr>
          <p:spPr>
            <a:xfrm>
              <a:off x="5675850" y="3989400"/>
              <a:ext cx="244675" cy="244675"/>
            </a:xfrm>
            <a:custGeom>
              <a:rect b="b" l="l" r="r" t="t"/>
              <a:pathLst>
                <a:path extrusionOk="0" h="9787" w="9787">
                  <a:moveTo>
                    <a:pt x="4893" y="0"/>
                  </a:moveTo>
                  <a:cubicBezTo>
                    <a:pt x="2186" y="0"/>
                    <a:pt x="0" y="2186"/>
                    <a:pt x="0" y="4893"/>
                  </a:cubicBezTo>
                  <a:cubicBezTo>
                    <a:pt x="0" y="7601"/>
                    <a:pt x="2186" y="9786"/>
                    <a:pt x="4893" y="9786"/>
                  </a:cubicBezTo>
                  <a:cubicBezTo>
                    <a:pt x="7601" y="9786"/>
                    <a:pt x="9786" y="7601"/>
                    <a:pt x="9786" y="4893"/>
                  </a:cubicBezTo>
                  <a:cubicBezTo>
                    <a:pt x="9786" y="2186"/>
                    <a:pt x="7601" y="0"/>
                    <a:pt x="4893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7" name="Google Shape;577;p17"/>
            <p:cNvSpPr/>
            <p:nvPr/>
          </p:nvSpPr>
          <p:spPr>
            <a:xfrm>
              <a:off x="5105000" y="3989400"/>
              <a:ext cx="244675" cy="244675"/>
            </a:xfrm>
            <a:custGeom>
              <a:rect b="b" l="l" r="r" t="t"/>
              <a:pathLst>
                <a:path extrusionOk="0" h="9787" w="9787">
                  <a:moveTo>
                    <a:pt x="4893" y="0"/>
                  </a:moveTo>
                  <a:cubicBezTo>
                    <a:pt x="2186" y="0"/>
                    <a:pt x="0" y="2186"/>
                    <a:pt x="0" y="4893"/>
                  </a:cubicBezTo>
                  <a:cubicBezTo>
                    <a:pt x="0" y="7601"/>
                    <a:pt x="2186" y="9786"/>
                    <a:pt x="4893" y="9786"/>
                  </a:cubicBezTo>
                  <a:cubicBezTo>
                    <a:pt x="7601" y="9786"/>
                    <a:pt x="9786" y="7601"/>
                    <a:pt x="9786" y="4893"/>
                  </a:cubicBezTo>
                  <a:cubicBezTo>
                    <a:pt x="9786" y="2186"/>
                    <a:pt x="7601" y="0"/>
                    <a:pt x="4893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78" name="Google Shape;578;p17"/>
          <p:cNvGrpSpPr/>
          <p:nvPr/>
        </p:nvGrpSpPr>
        <p:grpSpPr>
          <a:xfrm>
            <a:off x="7575085" y="2327945"/>
            <a:ext cx="186192" cy="212943"/>
            <a:chOff x="1518450" y="238125"/>
            <a:chExt cx="4563525" cy="5219200"/>
          </a:xfrm>
        </p:grpSpPr>
        <p:sp>
          <p:nvSpPr>
            <p:cNvPr id="579" name="Google Shape;579;p17"/>
            <p:cNvSpPr/>
            <p:nvPr/>
          </p:nvSpPr>
          <p:spPr>
            <a:xfrm>
              <a:off x="1518450" y="238125"/>
              <a:ext cx="4563525" cy="3506650"/>
            </a:xfrm>
            <a:custGeom>
              <a:rect b="b" l="l" r="r" t="t"/>
              <a:pathLst>
                <a:path extrusionOk="0" h="140266" w="182541">
                  <a:moveTo>
                    <a:pt x="169493" y="6524"/>
                  </a:moveTo>
                  <a:cubicBezTo>
                    <a:pt x="173081" y="6524"/>
                    <a:pt x="176017" y="9460"/>
                    <a:pt x="176017" y="13048"/>
                  </a:cubicBezTo>
                  <a:lnTo>
                    <a:pt x="176017" y="107646"/>
                  </a:lnTo>
                  <a:cubicBezTo>
                    <a:pt x="176017" y="111234"/>
                    <a:pt x="173081" y="114170"/>
                    <a:pt x="169493" y="114170"/>
                  </a:cubicBezTo>
                  <a:lnTo>
                    <a:pt x="13048" y="114170"/>
                  </a:lnTo>
                  <a:cubicBezTo>
                    <a:pt x="9460" y="114170"/>
                    <a:pt x="6524" y="111234"/>
                    <a:pt x="6524" y="107646"/>
                  </a:cubicBezTo>
                  <a:lnTo>
                    <a:pt x="6524" y="13048"/>
                  </a:lnTo>
                  <a:cubicBezTo>
                    <a:pt x="6524" y="9460"/>
                    <a:pt x="9460" y="6524"/>
                    <a:pt x="13048" y="6524"/>
                  </a:cubicBezTo>
                  <a:close/>
                  <a:moveTo>
                    <a:pt x="107646" y="120693"/>
                  </a:moveTo>
                  <a:lnTo>
                    <a:pt x="107646" y="133741"/>
                  </a:lnTo>
                  <a:lnTo>
                    <a:pt x="75026" y="133741"/>
                  </a:lnTo>
                  <a:lnTo>
                    <a:pt x="75026" y="120693"/>
                  </a:lnTo>
                  <a:close/>
                  <a:moveTo>
                    <a:pt x="13048" y="0"/>
                  </a:moveTo>
                  <a:cubicBezTo>
                    <a:pt x="5839" y="0"/>
                    <a:pt x="0" y="5839"/>
                    <a:pt x="0" y="13048"/>
                  </a:cubicBezTo>
                  <a:lnTo>
                    <a:pt x="0" y="107646"/>
                  </a:lnTo>
                  <a:cubicBezTo>
                    <a:pt x="0" y="114855"/>
                    <a:pt x="5839" y="120693"/>
                    <a:pt x="13048" y="120693"/>
                  </a:cubicBezTo>
                  <a:lnTo>
                    <a:pt x="68502" y="120693"/>
                  </a:lnTo>
                  <a:lnTo>
                    <a:pt x="68502" y="133741"/>
                  </a:lnTo>
                  <a:lnTo>
                    <a:pt x="58716" y="133741"/>
                  </a:lnTo>
                  <a:cubicBezTo>
                    <a:pt x="56922" y="133741"/>
                    <a:pt x="55454" y="135209"/>
                    <a:pt x="55454" y="137003"/>
                  </a:cubicBezTo>
                  <a:cubicBezTo>
                    <a:pt x="55454" y="138798"/>
                    <a:pt x="56922" y="140265"/>
                    <a:pt x="58716" y="140265"/>
                  </a:cubicBezTo>
                  <a:lnTo>
                    <a:pt x="123956" y="140265"/>
                  </a:lnTo>
                  <a:cubicBezTo>
                    <a:pt x="125750" y="140265"/>
                    <a:pt x="127218" y="138798"/>
                    <a:pt x="127218" y="137003"/>
                  </a:cubicBezTo>
                  <a:cubicBezTo>
                    <a:pt x="127218" y="135209"/>
                    <a:pt x="125750" y="133741"/>
                    <a:pt x="123956" y="133741"/>
                  </a:cubicBezTo>
                  <a:lnTo>
                    <a:pt x="114170" y="133741"/>
                  </a:lnTo>
                  <a:lnTo>
                    <a:pt x="114170" y="120693"/>
                  </a:lnTo>
                  <a:lnTo>
                    <a:pt x="169493" y="120693"/>
                  </a:lnTo>
                  <a:cubicBezTo>
                    <a:pt x="176702" y="120693"/>
                    <a:pt x="182541" y="114855"/>
                    <a:pt x="182541" y="107646"/>
                  </a:cubicBezTo>
                  <a:lnTo>
                    <a:pt x="182541" y="13048"/>
                  </a:lnTo>
                  <a:cubicBezTo>
                    <a:pt x="182541" y="5839"/>
                    <a:pt x="176702" y="0"/>
                    <a:pt x="169493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0" name="Google Shape;580;p17"/>
            <p:cNvSpPr/>
            <p:nvPr/>
          </p:nvSpPr>
          <p:spPr>
            <a:xfrm>
              <a:off x="1844650" y="564300"/>
              <a:ext cx="3914400" cy="2364975"/>
            </a:xfrm>
            <a:custGeom>
              <a:rect b="b" l="l" r="r" t="t"/>
              <a:pathLst>
                <a:path extrusionOk="0" h="94599" w="156576">
                  <a:moveTo>
                    <a:pt x="150052" y="6525"/>
                  </a:moveTo>
                  <a:lnTo>
                    <a:pt x="150052" y="88075"/>
                  </a:lnTo>
                  <a:lnTo>
                    <a:pt x="6524" y="88075"/>
                  </a:lnTo>
                  <a:lnTo>
                    <a:pt x="6524" y="6525"/>
                  </a:lnTo>
                  <a:close/>
                  <a:moveTo>
                    <a:pt x="3262" y="1"/>
                  </a:moveTo>
                  <a:cubicBezTo>
                    <a:pt x="1468" y="1"/>
                    <a:pt x="0" y="1469"/>
                    <a:pt x="0" y="3263"/>
                  </a:cubicBezTo>
                  <a:lnTo>
                    <a:pt x="0" y="91337"/>
                  </a:lnTo>
                  <a:cubicBezTo>
                    <a:pt x="0" y="93131"/>
                    <a:pt x="1468" y="94599"/>
                    <a:pt x="3262" y="94599"/>
                  </a:cubicBezTo>
                  <a:lnTo>
                    <a:pt x="153313" y="94599"/>
                  </a:lnTo>
                  <a:cubicBezTo>
                    <a:pt x="155108" y="94599"/>
                    <a:pt x="156575" y="93131"/>
                    <a:pt x="156575" y="91337"/>
                  </a:cubicBezTo>
                  <a:lnTo>
                    <a:pt x="156575" y="3263"/>
                  </a:lnTo>
                  <a:cubicBezTo>
                    <a:pt x="156575" y="1469"/>
                    <a:pt x="155108" y="1"/>
                    <a:pt x="153313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1" name="Google Shape;581;p17"/>
            <p:cNvSpPr/>
            <p:nvPr/>
          </p:nvSpPr>
          <p:spPr>
            <a:xfrm>
              <a:off x="1926200" y="3907850"/>
              <a:ext cx="2772700" cy="1549475"/>
            </a:xfrm>
            <a:custGeom>
              <a:rect b="b" l="l" r="r" t="t"/>
              <a:pathLst>
                <a:path extrusionOk="0" h="61979" w="110908">
                  <a:moveTo>
                    <a:pt x="101122" y="6524"/>
                  </a:moveTo>
                  <a:cubicBezTo>
                    <a:pt x="102916" y="6524"/>
                    <a:pt x="104384" y="7992"/>
                    <a:pt x="104384" y="9786"/>
                  </a:cubicBezTo>
                  <a:lnTo>
                    <a:pt x="104384" y="52192"/>
                  </a:lnTo>
                  <a:cubicBezTo>
                    <a:pt x="104384" y="53986"/>
                    <a:pt x="102916" y="55454"/>
                    <a:pt x="101122" y="55454"/>
                  </a:cubicBezTo>
                  <a:lnTo>
                    <a:pt x="9786" y="55454"/>
                  </a:lnTo>
                  <a:cubicBezTo>
                    <a:pt x="7992" y="55454"/>
                    <a:pt x="6524" y="53986"/>
                    <a:pt x="6524" y="52192"/>
                  </a:cubicBezTo>
                  <a:lnTo>
                    <a:pt x="6524" y="9786"/>
                  </a:lnTo>
                  <a:cubicBezTo>
                    <a:pt x="6524" y="7992"/>
                    <a:pt x="7992" y="6524"/>
                    <a:pt x="9786" y="6524"/>
                  </a:cubicBezTo>
                  <a:close/>
                  <a:moveTo>
                    <a:pt x="9786" y="0"/>
                  </a:moveTo>
                  <a:cubicBezTo>
                    <a:pt x="4404" y="0"/>
                    <a:pt x="0" y="4404"/>
                    <a:pt x="0" y="9786"/>
                  </a:cubicBezTo>
                  <a:lnTo>
                    <a:pt x="0" y="52192"/>
                  </a:lnTo>
                  <a:cubicBezTo>
                    <a:pt x="0" y="57574"/>
                    <a:pt x="4404" y="61978"/>
                    <a:pt x="9786" y="61978"/>
                  </a:cubicBezTo>
                  <a:lnTo>
                    <a:pt x="101122" y="61978"/>
                  </a:lnTo>
                  <a:cubicBezTo>
                    <a:pt x="106504" y="61978"/>
                    <a:pt x="110908" y="57574"/>
                    <a:pt x="110908" y="52192"/>
                  </a:cubicBezTo>
                  <a:lnTo>
                    <a:pt x="110908" y="9786"/>
                  </a:lnTo>
                  <a:cubicBezTo>
                    <a:pt x="110908" y="4404"/>
                    <a:pt x="106504" y="0"/>
                    <a:pt x="101122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2" name="Google Shape;582;p17"/>
            <p:cNvSpPr/>
            <p:nvPr/>
          </p:nvSpPr>
          <p:spPr>
            <a:xfrm>
              <a:off x="2252400" y="4723350"/>
              <a:ext cx="407750" cy="163125"/>
            </a:xfrm>
            <a:custGeom>
              <a:rect b="b" l="l" r="r" t="t"/>
              <a:pathLst>
                <a:path extrusionOk="0" h="6525" w="16310">
                  <a:moveTo>
                    <a:pt x="3262" y="0"/>
                  </a:moveTo>
                  <a:cubicBezTo>
                    <a:pt x="1468" y="0"/>
                    <a:pt x="0" y="1468"/>
                    <a:pt x="0" y="3262"/>
                  </a:cubicBezTo>
                  <a:cubicBezTo>
                    <a:pt x="0" y="5056"/>
                    <a:pt x="1468" y="6524"/>
                    <a:pt x="3262" y="6524"/>
                  </a:cubicBezTo>
                  <a:lnTo>
                    <a:pt x="13048" y="6524"/>
                  </a:lnTo>
                  <a:cubicBezTo>
                    <a:pt x="14842" y="6524"/>
                    <a:pt x="16310" y="5056"/>
                    <a:pt x="16310" y="3262"/>
                  </a:cubicBezTo>
                  <a:cubicBezTo>
                    <a:pt x="16310" y="1468"/>
                    <a:pt x="14842" y="0"/>
                    <a:pt x="13048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3" name="Google Shape;583;p17"/>
            <p:cNvSpPr/>
            <p:nvPr/>
          </p:nvSpPr>
          <p:spPr>
            <a:xfrm>
              <a:off x="3964925" y="4478700"/>
              <a:ext cx="407775" cy="407775"/>
            </a:xfrm>
            <a:custGeom>
              <a:rect b="b" l="l" r="r" t="t"/>
              <a:pathLst>
                <a:path extrusionOk="0" h="16311" w="16311">
                  <a:moveTo>
                    <a:pt x="13049" y="0"/>
                  </a:moveTo>
                  <a:cubicBezTo>
                    <a:pt x="11255" y="0"/>
                    <a:pt x="9787" y="1468"/>
                    <a:pt x="9787" y="3262"/>
                  </a:cubicBezTo>
                  <a:lnTo>
                    <a:pt x="9787" y="9786"/>
                  </a:lnTo>
                  <a:lnTo>
                    <a:pt x="3263" y="9786"/>
                  </a:lnTo>
                  <a:cubicBezTo>
                    <a:pt x="1469" y="9786"/>
                    <a:pt x="1" y="11254"/>
                    <a:pt x="1" y="13048"/>
                  </a:cubicBezTo>
                  <a:cubicBezTo>
                    <a:pt x="1" y="14842"/>
                    <a:pt x="1469" y="16310"/>
                    <a:pt x="3263" y="16310"/>
                  </a:cubicBezTo>
                  <a:lnTo>
                    <a:pt x="13049" y="16310"/>
                  </a:lnTo>
                  <a:cubicBezTo>
                    <a:pt x="14843" y="16310"/>
                    <a:pt x="16311" y="14842"/>
                    <a:pt x="16311" y="13048"/>
                  </a:cubicBezTo>
                  <a:lnTo>
                    <a:pt x="16311" y="3262"/>
                  </a:lnTo>
                  <a:cubicBezTo>
                    <a:pt x="16311" y="1468"/>
                    <a:pt x="14843" y="0"/>
                    <a:pt x="13049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4" name="Google Shape;584;p17"/>
            <p:cNvSpPr/>
            <p:nvPr/>
          </p:nvSpPr>
          <p:spPr>
            <a:xfrm>
              <a:off x="2986325" y="4968000"/>
              <a:ext cx="652425" cy="163125"/>
            </a:xfrm>
            <a:custGeom>
              <a:rect b="b" l="l" r="r" t="t"/>
              <a:pathLst>
                <a:path extrusionOk="0" h="6525" w="26097">
                  <a:moveTo>
                    <a:pt x="3263" y="0"/>
                  </a:moveTo>
                  <a:cubicBezTo>
                    <a:pt x="1469" y="0"/>
                    <a:pt x="1" y="1468"/>
                    <a:pt x="1" y="3262"/>
                  </a:cubicBezTo>
                  <a:cubicBezTo>
                    <a:pt x="1" y="5056"/>
                    <a:pt x="1469" y="6524"/>
                    <a:pt x="3263" y="6524"/>
                  </a:cubicBezTo>
                  <a:lnTo>
                    <a:pt x="22835" y="6524"/>
                  </a:lnTo>
                  <a:cubicBezTo>
                    <a:pt x="24629" y="6524"/>
                    <a:pt x="26097" y="5056"/>
                    <a:pt x="26097" y="3262"/>
                  </a:cubicBezTo>
                  <a:cubicBezTo>
                    <a:pt x="26097" y="1468"/>
                    <a:pt x="24629" y="0"/>
                    <a:pt x="22835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5" name="Google Shape;585;p17"/>
            <p:cNvSpPr/>
            <p:nvPr/>
          </p:nvSpPr>
          <p:spPr>
            <a:xfrm>
              <a:off x="2252400" y="4234050"/>
              <a:ext cx="163125" cy="163125"/>
            </a:xfrm>
            <a:custGeom>
              <a:rect b="b" l="l" r="r" t="t"/>
              <a:pathLst>
                <a:path extrusionOk="0" h="6525" w="6525">
                  <a:moveTo>
                    <a:pt x="3262" y="0"/>
                  </a:moveTo>
                  <a:cubicBezTo>
                    <a:pt x="2414" y="0"/>
                    <a:pt x="1566" y="359"/>
                    <a:pt x="946" y="946"/>
                  </a:cubicBezTo>
                  <a:cubicBezTo>
                    <a:pt x="359" y="1566"/>
                    <a:pt x="0" y="2414"/>
                    <a:pt x="0" y="3262"/>
                  </a:cubicBezTo>
                  <a:cubicBezTo>
                    <a:pt x="0" y="4110"/>
                    <a:pt x="359" y="4959"/>
                    <a:pt x="946" y="5578"/>
                  </a:cubicBezTo>
                  <a:cubicBezTo>
                    <a:pt x="1566" y="6165"/>
                    <a:pt x="2414" y="6524"/>
                    <a:pt x="3262" y="6524"/>
                  </a:cubicBezTo>
                  <a:cubicBezTo>
                    <a:pt x="4110" y="6524"/>
                    <a:pt x="4958" y="6165"/>
                    <a:pt x="5578" y="5578"/>
                  </a:cubicBezTo>
                  <a:cubicBezTo>
                    <a:pt x="6165" y="4959"/>
                    <a:pt x="6524" y="4110"/>
                    <a:pt x="6524" y="3262"/>
                  </a:cubicBezTo>
                  <a:cubicBezTo>
                    <a:pt x="6524" y="2414"/>
                    <a:pt x="6165" y="1566"/>
                    <a:pt x="5578" y="946"/>
                  </a:cubicBezTo>
                  <a:cubicBezTo>
                    <a:pt x="4958" y="359"/>
                    <a:pt x="4110" y="0"/>
                    <a:pt x="3262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6" name="Google Shape;586;p17"/>
            <p:cNvSpPr/>
            <p:nvPr/>
          </p:nvSpPr>
          <p:spPr>
            <a:xfrm>
              <a:off x="2252400" y="4478700"/>
              <a:ext cx="163125" cy="163125"/>
            </a:xfrm>
            <a:custGeom>
              <a:rect b="b" l="l" r="r" t="t"/>
              <a:pathLst>
                <a:path extrusionOk="0" h="6525" w="6525">
                  <a:moveTo>
                    <a:pt x="3262" y="0"/>
                  </a:moveTo>
                  <a:cubicBezTo>
                    <a:pt x="2414" y="0"/>
                    <a:pt x="1566" y="359"/>
                    <a:pt x="946" y="946"/>
                  </a:cubicBezTo>
                  <a:cubicBezTo>
                    <a:pt x="359" y="1566"/>
                    <a:pt x="0" y="2414"/>
                    <a:pt x="0" y="3262"/>
                  </a:cubicBezTo>
                  <a:cubicBezTo>
                    <a:pt x="0" y="4110"/>
                    <a:pt x="359" y="4959"/>
                    <a:pt x="946" y="5578"/>
                  </a:cubicBezTo>
                  <a:cubicBezTo>
                    <a:pt x="1566" y="6165"/>
                    <a:pt x="2414" y="6524"/>
                    <a:pt x="3262" y="6524"/>
                  </a:cubicBezTo>
                  <a:cubicBezTo>
                    <a:pt x="4110" y="6524"/>
                    <a:pt x="4958" y="6165"/>
                    <a:pt x="5578" y="5578"/>
                  </a:cubicBezTo>
                  <a:cubicBezTo>
                    <a:pt x="6165" y="4959"/>
                    <a:pt x="6524" y="4110"/>
                    <a:pt x="6524" y="3262"/>
                  </a:cubicBezTo>
                  <a:cubicBezTo>
                    <a:pt x="6524" y="2414"/>
                    <a:pt x="6165" y="1566"/>
                    <a:pt x="5578" y="946"/>
                  </a:cubicBezTo>
                  <a:cubicBezTo>
                    <a:pt x="4958" y="359"/>
                    <a:pt x="4110" y="0"/>
                    <a:pt x="3262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7" name="Google Shape;587;p17"/>
            <p:cNvSpPr/>
            <p:nvPr/>
          </p:nvSpPr>
          <p:spPr>
            <a:xfrm>
              <a:off x="2252400" y="4968000"/>
              <a:ext cx="163125" cy="163125"/>
            </a:xfrm>
            <a:custGeom>
              <a:rect b="b" l="l" r="r" t="t"/>
              <a:pathLst>
                <a:path extrusionOk="0" h="6525" w="6525">
                  <a:moveTo>
                    <a:pt x="3262" y="0"/>
                  </a:moveTo>
                  <a:cubicBezTo>
                    <a:pt x="2414" y="0"/>
                    <a:pt x="1566" y="359"/>
                    <a:pt x="946" y="946"/>
                  </a:cubicBezTo>
                  <a:cubicBezTo>
                    <a:pt x="359" y="1566"/>
                    <a:pt x="0" y="2414"/>
                    <a:pt x="0" y="3262"/>
                  </a:cubicBezTo>
                  <a:cubicBezTo>
                    <a:pt x="0" y="4110"/>
                    <a:pt x="359" y="4958"/>
                    <a:pt x="946" y="5578"/>
                  </a:cubicBezTo>
                  <a:cubicBezTo>
                    <a:pt x="1566" y="6165"/>
                    <a:pt x="2414" y="6524"/>
                    <a:pt x="3262" y="6524"/>
                  </a:cubicBezTo>
                  <a:cubicBezTo>
                    <a:pt x="4110" y="6524"/>
                    <a:pt x="4958" y="6165"/>
                    <a:pt x="5578" y="5578"/>
                  </a:cubicBezTo>
                  <a:cubicBezTo>
                    <a:pt x="6165" y="4958"/>
                    <a:pt x="6524" y="4110"/>
                    <a:pt x="6524" y="3262"/>
                  </a:cubicBezTo>
                  <a:cubicBezTo>
                    <a:pt x="6524" y="2414"/>
                    <a:pt x="6165" y="1566"/>
                    <a:pt x="5578" y="946"/>
                  </a:cubicBezTo>
                  <a:cubicBezTo>
                    <a:pt x="4958" y="359"/>
                    <a:pt x="4110" y="0"/>
                    <a:pt x="3262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8" name="Google Shape;588;p17"/>
            <p:cNvSpPr/>
            <p:nvPr/>
          </p:nvSpPr>
          <p:spPr>
            <a:xfrm>
              <a:off x="2497050" y="4968000"/>
              <a:ext cx="163100" cy="163125"/>
            </a:xfrm>
            <a:custGeom>
              <a:rect b="b" l="l" r="r" t="t"/>
              <a:pathLst>
                <a:path extrusionOk="0" h="6525" w="6524">
                  <a:moveTo>
                    <a:pt x="3262" y="0"/>
                  </a:moveTo>
                  <a:cubicBezTo>
                    <a:pt x="2414" y="0"/>
                    <a:pt x="1566" y="359"/>
                    <a:pt x="946" y="946"/>
                  </a:cubicBezTo>
                  <a:cubicBezTo>
                    <a:pt x="359" y="1566"/>
                    <a:pt x="0" y="2414"/>
                    <a:pt x="0" y="3262"/>
                  </a:cubicBezTo>
                  <a:cubicBezTo>
                    <a:pt x="0" y="4110"/>
                    <a:pt x="359" y="4958"/>
                    <a:pt x="946" y="5578"/>
                  </a:cubicBezTo>
                  <a:cubicBezTo>
                    <a:pt x="1566" y="6165"/>
                    <a:pt x="2414" y="6524"/>
                    <a:pt x="3262" y="6524"/>
                  </a:cubicBezTo>
                  <a:cubicBezTo>
                    <a:pt x="4110" y="6524"/>
                    <a:pt x="4958" y="6165"/>
                    <a:pt x="5578" y="5578"/>
                  </a:cubicBezTo>
                  <a:cubicBezTo>
                    <a:pt x="6165" y="4958"/>
                    <a:pt x="6524" y="4110"/>
                    <a:pt x="6524" y="3262"/>
                  </a:cubicBezTo>
                  <a:cubicBezTo>
                    <a:pt x="6524" y="2414"/>
                    <a:pt x="6165" y="1566"/>
                    <a:pt x="5578" y="946"/>
                  </a:cubicBezTo>
                  <a:cubicBezTo>
                    <a:pt x="4958" y="359"/>
                    <a:pt x="4110" y="0"/>
                    <a:pt x="3262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9" name="Google Shape;589;p17"/>
            <p:cNvSpPr/>
            <p:nvPr/>
          </p:nvSpPr>
          <p:spPr>
            <a:xfrm>
              <a:off x="2741675" y="4968000"/>
              <a:ext cx="163125" cy="163125"/>
            </a:xfrm>
            <a:custGeom>
              <a:rect b="b" l="l" r="r" t="t"/>
              <a:pathLst>
                <a:path extrusionOk="0" h="6525" w="6525">
                  <a:moveTo>
                    <a:pt x="3263" y="0"/>
                  </a:moveTo>
                  <a:cubicBezTo>
                    <a:pt x="2415" y="0"/>
                    <a:pt x="1567" y="359"/>
                    <a:pt x="947" y="946"/>
                  </a:cubicBezTo>
                  <a:cubicBezTo>
                    <a:pt x="360" y="1566"/>
                    <a:pt x="1" y="2414"/>
                    <a:pt x="1" y="3262"/>
                  </a:cubicBezTo>
                  <a:cubicBezTo>
                    <a:pt x="1" y="4110"/>
                    <a:pt x="360" y="4958"/>
                    <a:pt x="947" y="5578"/>
                  </a:cubicBezTo>
                  <a:cubicBezTo>
                    <a:pt x="1567" y="6165"/>
                    <a:pt x="2415" y="6524"/>
                    <a:pt x="3263" y="6524"/>
                  </a:cubicBezTo>
                  <a:cubicBezTo>
                    <a:pt x="4111" y="6524"/>
                    <a:pt x="4959" y="6165"/>
                    <a:pt x="5579" y="5578"/>
                  </a:cubicBezTo>
                  <a:cubicBezTo>
                    <a:pt x="6166" y="4958"/>
                    <a:pt x="6525" y="4110"/>
                    <a:pt x="6525" y="3262"/>
                  </a:cubicBezTo>
                  <a:cubicBezTo>
                    <a:pt x="6525" y="2414"/>
                    <a:pt x="6166" y="1566"/>
                    <a:pt x="5579" y="946"/>
                  </a:cubicBezTo>
                  <a:cubicBezTo>
                    <a:pt x="4959" y="359"/>
                    <a:pt x="4111" y="0"/>
                    <a:pt x="3263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0" name="Google Shape;590;p17"/>
            <p:cNvSpPr/>
            <p:nvPr/>
          </p:nvSpPr>
          <p:spPr>
            <a:xfrm>
              <a:off x="2741675" y="4723350"/>
              <a:ext cx="163125" cy="163125"/>
            </a:xfrm>
            <a:custGeom>
              <a:rect b="b" l="l" r="r" t="t"/>
              <a:pathLst>
                <a:path extrusionOk="0" h="6525" w="6525">
                  <a:moveTo>
                    <a:pt x="3263" y="0"/>
                  </a:moveTo>
                  <a:cubicBezTo>
                    <a:pt x="2415" y="0"/>
                    <a:pt x="1567" y="359"/>
                    <a:pt x="947" y="946"/>
                  </a:cubicBezTo>
                  <a:cubicBezTo>
                    <a:pt x="360" y="1566"/>
                    <a:pt x="1" y="2414"/>
                    <a:pt x="1" y="3262"/>
                  </a:cubicBezTo>
                  <a:cubicBezTo>
                    <a:pt x="1" y="4110"/>
                    <a:pt x="360" y="4958"/>
                    <a:pt x="947" y="5578"/>
                  </a:cubicBezTo>
                  <a:cubicBezTo>
                    <a:pt x="1567" y="6165"/>
                    <a:pt x="2415" y="6524"/>
                    <a:pt x="3263" y="6524"/>
                  </a:cubicBezTo>
                  <a:cubicBezTo>
                    <a:pt x="4111" y="6524"/>
                    <a:pt x="4959" y="6165"/>
                    <a:pt x="5579" y="5578"/>
                  </a:cubicBezTo>
                  <a:cubicBezTo>
                    <a:pt x="6166" y="4958"/>
                    <a:pt x="6525" y="4110"/>
                    <a:pt x="6525" y="3262"/>
                  </a:cubicBezTo>
                  <a:cubicBezTo>
                    <a:pt x="6525" y="2414"/>
                    <a:pt x="6166" y="1566"/>
                    <a:pt x="5579" y="946"/>
                  </a:cubicBezTo>
                  <a:cubicBezTo>
                    <a:pt x="4959" y="359"/>
                    <a:pt x="4111" y="0"/>
                    <a:pt x="3263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1" name="Google Shape;591;p17"/>
            <p:cNvSpPr/>
            <p:nvPr/>
          </p:nvSpPr>
          <p:spPr>
            <a:xfrm>
              <a:off x="2986325" y="4723350"/>
              <a:ext cx="163125" cy="163125"/>
            </a:xfrm>
            <a:custGeom>
              <a:rect b="b" l="l" r="r" t="t"/>
              <a:pathLst>
                <a:path extrusionOk="0" h="6525" w="6525">
                  <a:moveTo>
                    <a:pt x="3263" y="0"/>
                  </a:moveTo>
                  <a:cubicBezTo>
                    <a:pt x="2415" y="0"/>
                    <a:pt x="1567" y="359"/>
                    <a:pt x="947" y="946"/>
                  </a:cubicBezTo>
                  <a:cubicBezTo>
                    <a:pt x="360" y="1566"/>
                    <a:pt x="1" y="2414"/>
                    <a:pt x="1" y="3262"/>
                  </a:cubicBezTo>
                  <a:cubicBezTo>
                    <a:pt x="1" y="4110"/>
                    <a:pt x="360" y="4958"/>
                    <a:pt x="947" y="5578"/>
                  </a:cubicBezTo>
                  <a:cubicBezTo>
                    <a:pt x="1567" y="6165"/>
                    <a:pt x="2415" y="6524"/>
                    <a:pt x="3263" y="6524"/>
                  </a:cubicBezTo>
                  <a:cubicBezTo>
                    <a:pt x="4111" y="6524"/>
                    <a:pt x="4959" y="6165"/>
                    <a:pt x="5579" y="5578"/>
                  </a:cubicBezTo>
                  <a:cubicBezTo>
                    <a:pt x="6166" y="4958"/>
                    <a:pt x="6525" y="4110"/>
                    <a:pt x="6525" y="3262"/>
                  </a:cubicBezTo>
                  <a:cubicBezTo>
                    <a:pt x="6525" y="2414"/>
                    <a:pt x="6166" y="1566"/>
                    <a:pt x="5579" y="946"/>
                  </a:cubicBezTo>
                  <a:cubicBezTo>
                    <a:pt x="4959" y="359"/>
                    <a:pt x="4111" y="0"/>
                    <a:pt x="3263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2" name="Google Shape;592;p17"/>
            <p:cNvSpPr/>
            <p:nvPr/>
          </p:nvSpPr>
          <p:spPr>
            <a:xfrm>
              <a:off x="2986325" y="4478700"/>
              <a:ext cx="163125" cy="163125"/>
            </a:xfrm>
            <a:custGeom>
              <a:rect b="b" l="l" r="r" t="t"/>
              <a:pathLst>
                <a:path extrusionOk="0" h="6525" w="6525">
                  <a:moveTo>
                    <a:pt x="3263" y="0"/>
                  </a:moveTo>
                  <a:cubicBezTo>
                    <a:pt x="2415" y="0"/>
                    <a:pt x="1567" y="359"/>
                    <a:pt x="947" y="946"/>
                  </a:cubicBezTo>
                  <a:cubicBezTo>
                    <a:pt x="360" y="1566"/>
                    <a:pt x="1" y="2414"/>
                    <a:pt x="1" y="3262"/>
                  </a:cubicBezTo>
                  <a:cubicBezTo>
                    <a:pt x="1" y="4110"/>
                    <a:pt x="360" y="4959"/>
                    <a:pt x="947" y="5578"/>
                  </a:cubicBezTo>
                  <a:cubicBezTo>
                    <a:pt x="1567" y="6165"/>
                    <a:pt x="2415" y="6524"/>
                    <a:pt x="3263" y="6524"/>
                  </a:cubicBezTo>
                  <a:cubicBezTo>
                    <a:pt x="4111" y="6524"/>
                    <a:pt x="4959" y="6165"/>
                    <a:pt x="5579" y="5578"/>
                  </a:cubicBezTo>
                  <a:cubicBezTo>
                    <a:pt x="6166" y="4959"/>
                    <a:pt x="6525" y="4110"/>
                    <a:pt x="6525" y="3262"/>
                  </a:cubicBezTo>
                  <a:cubicBezTo>
                    <a:pt x="6525" y="2414"/>
                    <a:pt x="6166" y="1566"/>
                    <a:pt x="5579" y="946"/>
                  </a:cubicBezTo>
                  <a:cubicBezTo>
                    <a:pt x="4959" y="359"/>
                    <a:pt x="4111" y="0"/>
                    <a:pt x="3263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3" name="Google Shape;593;p17"/>
            <p:cNvSpPr/>
            <p:nvPr/>
          </p:nvSpPr>
          <p:spPr>
            <a:xfrm>
              <a:off x="2741675" y="4478700"/>
              <a:ext cx="163125" cy="163125"/>
            </a:xfrm>
            <a:custGeom>
              <a:rect b="b" l="l" r="r" t="t"/>
              <a:pathLst>
                <a:path extrusionOk="0" h="6525" w="6525">
                  <a:moveTo>
                    <a:pt x="3263" y="0"/>
                  </a:moveTo>
                  <a:cubicBezTo>
                    <a:pt x="2415" y="0"/>
                    <a:pt x="1567" y="359"/>
                    <a:pt x="947" y="946"/>
                  </a:cubicBezTo>
                  <a:cubicBezTo>
                    <a:pt x="360" y="1566"/>
                    <a:pt x="1" y="2414"/>
                    <a:pt x="1" y="3262"/>
                  </a:cubicBezTo>
                  <a:cubicBezTo>
                    <a:pt x="1" y="4110"/>
                    <a:pt x="360" y="4959"/>
                    <a:pt x="947" y="5578"/>
                  </a:cubicBezTo>
                  <a:cubicBezTo>
                    <a:pt x="1567" y="6165"/>
                    <a:pt x="2415" y="6524"/>
                    <a:pt x="3263" y="6524"/>
                  </a:cubicBezTo>
                  <a:cubicBezTo>
                    <a:pt x="4111" y="6524"/>
                    <a:pt x="4959" y="6165"/>
                    <a:pt x="5579" y="5578"/>
                  </a:cubicBezTo>
                  <a:cubicBezTo>
                    <a:pt x="6166" y="4959"/>
                    <a:pt x="6525" y="4110"/>
                    <a:pt x="6525" y="3262"/>
                  </a:cubicBezTo>
                  <a:cubicBezTo>
                    <a:pt x="6525" y="2414"/>
                    <a:pt x="6166" y="1566"/>
                    <a:pt x="5579" y="946"/>
                  </a:cubicBezTo>
                  <a:cubicBezTo>
                    <a:pt x="4959" y="359"/>
                    <a:pt x="4111" y="0"/>
                    <a:pt x="3263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4" name="Google Shape;594;p17"/>
            <p:cNvSpPr/>
            <p:nvPr/>
          </p:nvSpPr>
          <p:spPr>
            <a:xfrm>
              <a:off x="2741675" y="4234050"/>
              <a:ext cx="163125" cy="163125"/>
            </a:xfrm>
            <a:custGeom>
              <a:rect b="b" l="l" r="r" t="t"/>
              <a:pathLst>
                <a:path extrusionOk="0" h="6525" w="6525">
                  <a:moveTo>
                    <a:pt x="3263" y="0"/>
                  </a:moveTo>
                  <a:cubicBezTo>
                    <a:pt x="2415" y="0"/>
                    <a:pt x="1567" y="359"/>
                    <a:pt x="947" y="946"/>
                  </a:cubicBezTo>
                  <a:cubicBezTo>
                    <a:pt x="360" y="1566"/>
                    <a:pt x="1" y="2414"/>
                    <a:pt x="1" y="3262"/>
                  </a:cubicBezTo>
                  <a:cubicBezTo>
                    <a:pt x="1" y="4110"/>
                    <a:pt x="360" y="4959"/>
                    <a:pt x="947" y="5578"/>
                  </a:cubicBezTo>
                  <a:cubicBezTo>
                    <a:pt x="1567" y="6165"/>
                    <a:pt x="2415" y="6524"/>
                    <a:pt x="3263" y="6524"/>
                  </a:cubicBezTo>
                  <a:cubicBezTo>
                    <a:pt x="4111" y="6524"/>
                    <a:pt x="4959" y="6165"/>
                    <a:pt x="5579" y="5578"/>
                  </a:cubicBezTo>
                  <a:cubicBezTo>
                    <a:pt x="6166" y="4959"/>
                    <a:pt x="6525" y="4110"/>
                    <a:pt x="6525" y="3262"/>
                  </a:cubicBezTo>
                  <a:cubicBezTo>
                    <a:pt x="6525" y="2414"/>
                    <a:pt x="6166" y="1566"/>
                    <a:pt x="5579" y="946"/>
                  </a:cubicBezTo>
                  <a:cubicBezTo>
                    <a:pt x="4959" y="359"/>
                    <a:pt x="4111" y="0"/>
                    <a:pt x="3263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5" name="Google Shape;595;p17"/>
            <p:cNvSpPr/>
            <p:nvPr/>
          </p:nvSpPr>
          <p:spPr>
            <a:xfrm>
              <a:off x="2497050" y="4234050"/>
              <a:ext cx="163100" cy="163125"/>
            </a:xfrm>
            <a:custGeom>
              <a:rect b="b" l="l" r="r" t="t"/>
              <a:pathLst>
                <a:path extrusionOk="0" h="6525" w="6524">
                  <a:moveTo>
                    <a:pt x="3262" y="0"/>
                  </a:moveTo>
                  <a:cubicBezTo>
                    <a:pt x="2414" y="0"/>
                    <a:pt x="1566" y="359"/>
                    <a:pt x="946" y="946"/>
                  </a:cubicBezTo>
                  <a:cubicBezTo>
                    <a:pt x="359" y="1566"/>
                    <a:pt x="0" y="2414"/>
                    <a:pt x="0" y="3262"/>
                  </a:cubicBezTo>
                  <a:cubicBezTo>
                    <a:pt x="0" y="4110"/>
                    <a:pt x="359" y="4959"/>
                    <a:pt x="946" y="5578"/>
                  </a:cubicBezTo>
                  <a:cubicBezTo>
                    <a:pt x="1566" y="6165"/>
                    <a:pt x="2414" y="6524"/>
                    <a:pt x="3262" y="6524"/>
                  </a:cubicBezTo>
                  <a:cubicBezTo>
                    <a:pt x="4110" y="6524"/>
                    <a:pt x="4958" y="6165"/>
                    <a:pt x="5578" y="5578"/>
                  </a:cubicBezTo>
                  <a:cubicBezTo>
                    <a:pt x="6165" y="4959"/>
                    <a:pt x="6524" y="4110"/>
                    <a:pt x="6524" y="3262"/>
                  </a:cubicBezTo>
                  <a:cubicBezTo>
                    <a:pt x="6524" y="2414"/>
                    <a:pt x="6165" y="1566"/>
                    <a:pt x="5578" y="946"/>
                  </a:cubicBezTo>
                  <a:cubicBezTo>
                    <a:pt x="4958" y="359"/>
                    <a:pt x="4110" y="0"/>
                    <a:pt x="3262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6" name="Google Shape;596;p17"/>
            <p:cNvSpPr/>
            <p:nvPr/>
          </p:nvSpPr>
          <p:spPr>
            <a:xfrm>
              <a:off x="2986325" y="4234050"/>
              <a:ext cx="163125" cy="163125"/>
            </a:xfrm>
            <a:custGeom>
              <a:rect b="b" l="l" r="r" t="t"/>
              <a:pathLst>
                <a:path extrusionOk="0" h="6525" w="6525">
                  <a:moveTo>
                    <a:pt x="3263" y="0"/>
                  </a:moveTo>
                  <a:cubicBezTo>
                    <a:pt x="2415" y="0"/>
                    <a:pt x="1567" y="359"/>
                    <a:pt x="947" y="946"/>
                  </a:cubicBezTo>
                  <a:cubicBezTo>
                    <a:pt x="360" y="1566"/>
                    <a:pt x="1" y="2414"/>
                    <a:pt x="1" y="3262"/>
                  </a:cubicBezTo>
                  <a:cubicBezTo>
                    <a:pt x="1" y="4110"/>
                    <a:pt x="360" y="4959"/>
                    <a:pt x="947" y="5578"/>
                  </a:cubicBezTo>
                  <a:cubicBezTo>
                    <a:pt x="1567" y="6165"/>
                    <a:pt x="2415" y="6524"/>
                    <a:pt x="3263" y="6524"/>
                  </a:cubicBezTo>
                  <a:cubicBezTo>
                    <a:pt x="4111" y="6524"/>
                    <a:pt x="4959" y="6165"/>
                    <a:pt x="5579" y="5578"/>
                  </a:cubicBezTo>
                  <a:cubicBezTo>
                    <a:pt x="6166" y="4959"/>
                    <a:pt x="6525" y="4110"/>
                    <a:pt x="6525" y="3262"/>
                  </a:cubicBezTo>
                  <a:cubicBezTo>
                    <a:pt x="6525" y="2414"/>
                    <a:pt x="6166" y="1566"/>
                    <a:pt x="5579" y="946"/>
                  </a:cubicBezTo>
                  <a:cubicBezTo>
                    <a:pt x="4959" y="359"/>
                    <a:pt x="4111" y="0"/>
                    <a:pt x="3263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7" name="Google Shape;597;p17"/>
            <p:cNvSpPr/>
            <p:nvPr/>
          </p:nvSpPr>
          <p:spPr>
            <a:xfrm>
              <a:off x="3230975" y="4723350"/>
              <a:ext cx="163125" cy="163125"/>
            </a:xfrm>
            <a:custGeom>
              <a:rect b="b" l="l" r="r" t="t"/>
              <a:pathLst>
                <a:path extrusionOk="0" h="6525" w="6525">
                  <a:moveTo>
                    <a:pt x="3263" y="0"/>
                  </a:moveTo>
                  <a:cubicBezTo>
                    <a:pt x="2415" y="0"/>
                    <a:pt x="1567" y="359"/>
                    <a:pt x="947" y="946"/>
                  </a:cubicBezTo>
                  <a:cubicBezTo>
                    <a:pt x="360" y="1566"/>
                    <a:pt x="1" y="2414"/>
                    <a:pt x="1" y="3262"/>
                  </a:cubicBezTo>
                  <a:cubicBezTo>
                    <a:pt x="1" y="4110"/>
                    <a:pt x="360" y="4958"/>
                    <a:pt x="947" y="5578"/>
                  </a:cubicBezTo>
                  <a:cubicBezTo>
                    <a:pt x="1567" y="6165"/>
                    <a:pt x="2415" y="6524"/>
                    <a:pt x="3263" y="6524"/>
                  </a:cubicBezTo>
                  <a:cubicBezTo>
                    <a:pt x="4111" y="6524"/>
                    <a:pt x="4959" y="6165"/>
                    <a:pt x="5579" y="5578"/>
                  </a:cubicBezTo>
                  <a:cubicBezTo>
                    <a:pt x="6166" y="4958"/>
                    <a:pt x="6525" y="4110"/>
                    <a:pt x="6525" y="3262"/>
                  </a:cubicBezTo>
                  <a:cubicBezTo>
                    <a:pt x="6525" y="2414"/>
                    <a:pt x="6166" y="1566"/>
                    <a:pt x="5579" y="946"/>
                  </a:cubicBezTo>
                  <a:cubicBezTo>
                    <a:pt x="4959" y="359"/>
                    <a:pt x="4111" y="0"/>
                    <a:pt x="3263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8" name="Google Shape;598;p17"/>
            <p:cNvSpPr/>
            <p:nvPr/>
          </p:nvSpPr>
          <p:spPr>
            <a:xfrm>
              <a:off x="3230975" y="4478700"/>
              <a:ext cx="163125" cy="163125"/>
            </a:xfrm>
            <a:custGeom>
              <a:rect b="b" l="l" r="r" t="t"/>
              <a:pathLst>
                <a:path extrusionOk="0" h="6525" w="6525">
                  <a:moveTo>
                    <a:pt x="3263" y="0"/>
                  </a:moveTo>
                  <a:cubicBezTo>
                    <a:pt x="2415" y="0"/>
                    <a:pt x="1567" y="359"/>
                    <a:pt x="947" y="946"/>
                  </a:cubicBezTo>
                  <a:cubicBezTo>
                    <a:pt x="360" y="1566"/>
                    <a:pt x="1" y="2414"/>
                    <a:pt x="1" y="3262"/>
                  </a:cubicBezTo>
                  <a:cubicBezTo>
                    <a:pt x="1" y="4110"/>
                    <a:pt x="360" y="4959"/>
                    <a:pt x="947" y="5578"/>
                  </a:cubicBezTo>
                  <a:cubicBezTo>
                    <a:pt x="1567" y="6165"/>
                    <a:pt x="2415" y="6524"/>
                    <a:pt x="3263" y="6524"/>
                  </a:cubicBezTo>
                  <a:cubicBezTo>
                    <a:pt x="4111" y="6524"/>
                    <a:pt x="4959" y="6165"/>
                    <a:pt x="5579" y="5578"/>
                  </a:cubicBezTo>
                  <a:cubicBezTo>
                    <a:pt x="6166" y="4959"/>
                    <a:pt x="6525" y="4110"/>
                    <a:pt x="6525" y="3262"/>
                  </a:cubicBezTo>
                  <a:cubicBezTo>
                    <a:pt x="6525" y="2414"/>
                    <a:pt x="6166" y="1566"/>
                    <a:pt x="5579" y="946"/>
                  </a:cubicBezTo>
                  <a:cubicBezTo>
                    <a:pt x="4959" y="359"/>
                    <a:pt x="4111" y="0"/>
                    <a:pt x="3263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9" name="Google Shape;599;p17"/>
            <p:cNvSpPr/>
            <p:nvPr/>
          </p:nvSpPr>
          <p:spPr>
            <a:xfrm>
              <a:off x="3230975" y="4234050"/>
              <a:ext cx="163125" cy="163125"/>
            </a:xfrm>
            <a:custGeom>
              <a:rect b="b" l="l" r="r" t="t"/>
              <a:pathLst>
                <a:path extrusionOk="0" h="6525" w="6525">
                  <a:moveTo>
                    <a:pt x="3263" y="0"/>
                  </a:moveTo>
                  <a:cubicBezTo>
                    <a:pt x="2415" y="0"/>
                    <a:pt x="1567" y="359"/>
                    <a:pt x="947" y="946"/>
                  </a:cubicBezTo>
                  <a:cubicBezTo>
                    <a:pt x="360" y="1566"/>
                    <a:pt x="1" y="2414"/>
                    <a:pt x="1" y="3262"/>
                  </a:cubicBezTo>
                  <a:cubicBezTo>
                    <a:pt x="1" y="4110"/>
                    <a:pt x="360" y="4959"/>
                    <a:pt x="947" y="5578"/>
                  </a:cubicBezTo>
                  <a:cubicBezTo>
                    <a:pt x="1567" y="6165"/>
                    <a:pt x="2415" y="6524"/>
                    <a:pt x="3263" y="6524"/>
                  </a:cubicBezTo>
                  <a:cubicBezTo>
                    <a:pt x="4111" y="6524"/>
                    <a:pt x="4959" y="6165"/>
                    <a:pt x="5579" y="5578"/>
                  </a:cubicBezTo>
                  <a:cubicBezTo>
                    <a:pt x="6166" y="4959"/>
                    <a:pt x="6525" y="4110"/>
                    <a:pt x="6525" y="3262"/>
                  </a:cubicBezTo>
                  <a:cubicBezTo>
                    <a:pt x="6525" y="2414"/>
                    <a:pt x="6166" y="1566"/>
                    <a:pt x="5579" y="946"/>
                  </a:cubicBezTo>
                  <a:cubicBezTo>
                    <a:pt x="4959" y="359"/>
                    <a:pt x="4111" y="0"/>
                    <a:pt x="3263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0" name="Google Shape;600;p17"/>
            <p:cNvSpPr/>
            <p:nvPr/>
          </p:nvSpPr>
          <p:spPr>
            <a:xfrm>
              <a:off x="3475625" y="4723350"/>
              <a:ext cx="163125" cy="163125"/>
            </a:xfrm>
            <a:custGeom>
              <a:rect b="b" l="l" r="r" t="t"/>
              <a:pathLst>
                <a:path extrusionOk="0" h="6525" w="6525">
                  <a:moveTo>
                    <a:pt x="3263" y="0"/>
                  </a:moveTo>
                  <a:cubicBezTo>
                    <a:pt x="2415" y="0"/>
                    <a:pt x="1567" y="359"/>
                    <a:pt x="947" y="946"/>
                  </a:cubicBezTo>
                  <a:cubicBezTo>
                    <a:pt x="360" y="1566"/>
                    <a:pt x="1" y="2414"/>
                    <a:pt x="1" y="3262"/>
                  </a:cubicBezTo>
                  <a:cubicBezTo>
                    <a:pt x="1" y="4110"/>
                    <a:pt x="360" y="4958"/>
                    <a:pt x="947" y="5578"/>
                  </a:cubicBezTo>
                  <a:cubicBezTo>
                    <a:pt x="1567" y="6165"/>
                    <a:pt x="2415" y="6524"/>
                    <a:pt x="3263" y="6524"/>
                  </a:cubicBezTo>
                  <a:cubicBezTo>
                    <a:pt x="4111" y="6524"/>
                    <a:pt x="4959" y="6165"/>
                    <a:pt x="5579" y="5578"/>
                  </a:cubicBezTo>
                  <a:cubicBezTo>
                    <a:pt x="6166" y="4958"/>
                    <a:pt x="6525" y="4110"/>
                    <a:pt x="6525" y="3262"/>
                  </a:cubicBezTo>
                  <a:cubicBezTo>
                    <a:pt x="6525" y="2414"/>
                    <a:pt x="6166" y="1566"/>
                    <a:pt x="5579" y="946"/>
                  </a:cubicBezTo>
                  <a:cubicBezTo>
                    <a:pt x="4959" y="359"/>
                    <a:pt x="4111" y="0"/>
                    <a:pt x="3263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1" name="Google Shape;601;p17"/>
            <p:cNvSpPr/>
            <p:nvPr/>
          </p:nvSpPr>
          <p:spPr>
            <a:xfrm>
              <a:off x="3475625" y="4478700"/>
              <a:ext cx="163125" cy="163125"/>
            </a:xfrm>
            <a:custGeom>
              <a:rect b="b" l="l" r="r" t="t"/>
              <a:pathLst>
                <a:path extrusionOk="0" h="6525" w="6525">
                  <a:moveTo>
                    <a:pt x="3263" y="0"/>
                  </a:moveTo>
                  <a:cubicBezTo>
                    <a:pt x="2415" y="0"/>
                    <a:pt x="1567" y="359"/>
                    <a:pt x="947" y="946"/>
                  </a:cubicBezTo>
                  <a:cubicBezTo>
                    <a:pt x="360" y="1566"/>
                    <a:pt x="1" y="2414"/>
                    <a:pt x="1" y="3262"/>
                  </a:cubicBezTo>
                  <a:cubicBezTo>
                    <a:pt x="1" y="4110"/>
                    <a:pt x="360" y="4959"/>
                    <a:pt x="947" y="5578"/>
                  </a:cubicBezTo>
                  <a:cubicBezTo>
                    <a:pt x="1567" y="6165"/>
                    <a:pt x="2415" y="6524"/>
                    <a:pt x="3263" y="6524"/>
                  </a:cubicBezTo>
                  <a:cubicBezTo>
                    <a:pt x="4111" y="6524"/>
                    <a:pt x="4959" y="6165"/>
                    <a:pt x="5579" y="5578"/>
                  </a:cubicBezTo>
                  <a:cubicBezTo>
                    <a:pt x="6166" y="4959"/>
                    <a:pt x="6525" y="4110"/>
                    <a:pt x="6525" y="3262"/>
                  </a:cubicBezTo>
                  <a:cubicBezTo>
                    <a:pt x="6525" y="2414"/>
                    <a:pt x="6166" y="1566"/>
                    <a:pt x="5579" y="946"/>
                  </a:cubicBezTo>
                  <a:cubicBezTo>
                    <a:pt x="4959" y="359"/>
                    <a:pt x="4111" y="0"/>
                    <a:pt x="3263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2" name="Google Shape;602;p17"/>
            <p:cNvSpPr/>
            <p:nvPr/>
          </p:nvSpPr>
          <p:spPr>
            <a:xfrm>
              <a:off x="3475625" y="4234050"/>
              <a:ext cx="163125" cy="163125"/>
            </a:xfrm>
            <a:custGeom>
              <a:rect b="b" l="l" r="r" t="t"/>
              <a:pathLst>
                <a:path extrusionOk="0" h="6525" w="6525">
                  <a:moveTo>
                    <a:pt x="3263" y="0"/>
                  </a:moveTo>
                  <a:cubicBezTo>
                    <a:pt x="2415" y="0"/>
                    <a:pt x="1567" y="359"/>
                    <a:pt x="947" y="946"/>
                  </a:cubicBezTo>
                  <a:cubicBezTo>
                    <a:pt x="360" y="1566"/>
                    <a:pt x="1" y="2414"/>
                    <a:pt x="1" y="3262"/>
                  </a:cubicBezTo>
                  <a:cubicBezTo>
                    <a:pt x="1" y="4110"/>
                    <a:pt x="360" y="4959"/>
                    <a:pt x="947" y="5578"/>
                  </a:cubicBezTo>
                  <a:cubicBezTo>
                    <a:pt x="1567" y="6165"/>
                    <a:pt x="2415" y="6524"/>
                    <a:pt x="3263" y="6524"/>
                  </a:cubicBezTo>
                  <a:cubicBezTo>
                    <a:pt x="4111" y="6524"/>
                    <a:pt x="4959" y="6165"/>
                    <a:pt x="5579" y="5578"/>
                  </a:cubicBezTo>
                  <a:cubicBezTo>
                    <a:pt x="6166" y="4959"/>
                    <a:pt x="6525" y="4110"/>
                    <a:pt x="6525" y="3262"/>
                  </a:cubicBezTo>
                  <a:cubicBezTo>
                    <a:pt x="6525" y="2414"/>
                    <a:pt x="6166" y="1566"/>
                    <a:pt x="5579" y="946"/>
                  </a:cubicBezTo>
                  <a:cubicBezTo>
                    <a:pt x="4959" y="359"/>
                    <a:pt x="4111" y="0"/>
                    <a:pt x="3263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3" name="Google Shape;603;p17"/>
            <p:cNvSpPr/>
            <p:nvPr/>
          </p:nvSpPr>
          <p:spPr>
            <a:xfrm>
              <a:off x="3720275" y="4723350"/>
              <a:ext cx="163125" cy="163125"/>
            </a:xfrm>
            <a:custGeom>
              <a:rect b="b" l="l" r="r" t="t"/>
              <a:pathLst>
                <a:path extrusionOk="0" h="6525" w="6525">
                  <a:moveTo>
                    <a:pt x="3263" y="0"/>
                  </a:moveTo>
                  <a:cubicBezTo>
                    <a:pt x="2415" y="0"/>
                    <a:pt x="1567" y="359"/>
                    <a:pt x="947" y="946"/>
                  </a:cubicBezTo>
                  <a:cubicBezTo>
                    <a:pt x="360" y="1566"/>
                    <a:pt x="1" y="2414"/>
                    <a:pt x="1" y="3262"/>
                  </a:cubicBezTo>
                  <a:cubicBezTo>
                    <a:pt x="1" y="4110"/>
                    <a:pt x="360" y="4958"/>
                    <a:pt x="947" y="5578"/>
                  </a:cubicBezTo>
                  <a:cubicBezTo>
                    <a:pt x="1567" y="6165"/>
                    <a:pt x="2415" y="6524"/>
                    <a:pt x="3263" y="6524"/>
                  </a:cubicBezTo>
                  <a:cubicBezTo>
                    <a:pt x="4111" y="6524"/>
                    <a:pt x="4959" y="6165"/>
                    <a:pt x="5579" y="5578"/>
                  </a:cubicBezTo>
                  <a:cubicBezTo>
                    <a:pt x="6166" y="4958"/>
                    <a:pt x="6525" y="4110"/>
                    <a:pt x="6525" y="3262"/>
                  </a:cubicBezTo>
                  <a:cubicBezTo>
                    <a:pt x="6525" y="2414"/>
                    <a:pt x="6166" y="1566"/>
                    <a:pt x="5579" y="946"/>
                  </a:cubicBezTo>
                  <a:cubicBezTo>
                    <a:pt x="4959" y="359"/>
                    <a:pt x="4111" y="0"/>
                    <a:pt x="3263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4" name="Google Shape;604;p17"/>
            <p:cNvSpPr/>
            <p:nvPr/>
          </p:nvSpPr>
          <p:spPr>
            <a:xfrm>
              <a:off x="3720275" y="4968000"/>
              <a:ext cx="163125" cy="163125"/>
            </a:xfrm>
            <a:custGeom>
              <a:rect b="b" l="l" r="r" t="t"/>
              <a:pathLst>
                <a:path extrusionOk="0" h="6525" w="6525">
                  <a:moveTo>
                    <a:pt x="3263" y="0"/>
                  </a:moveTo>
                  <a:cubicBezTo>
                    <a:pt x="2415" y="0"/>
                    <a:pt x="1567" y="359"/>
                    <a:pt x="947" y="946"/>
                  </a:cubicBezTo>
                  <a:cubicBezTo>
                    <a:pt x="360" y="1566"/>
                    <a:pt x="1" y="2414"/>
                    <a:pt x="1" y="3262"/>
                  </a:cubicBezTo>
                  <a:cubicBezTo>
                    <a:pt x="1" y="4110"/>
                    <a:pt x="360" y="4958"/>
                    <a:pt x="947" y="5578"/>
                  </a:cubicBezTo>
                  <a:cubicBezTo>
                    <a:pt x="1567" y="6165"/>
                    <a:pt x="2415" y="6524"/>
                    <a:pt x="3263" y="6524"/>
                  </a:cubicBezTo>
                  <a:cubicBezTo>
                    <a:pt x="4111" y="6524"/>
                    <a:pt x="4959" y="6165"/>
                    <a:pt x="5579" y="5578"/>
                  </a:cubicBezTo>
                  <a:cubicBezTo>
                    <a:pt x="6166" y="4958"/>
                    <a:pt x="6525" y="4110"/>
                    <a:pt x="6525" y="3262"/>
                  </a:cubicBezTo>
                  <a:cubicBezTo>
                    <a:pt x="6525" y="2414"/>
                    <a:pt x="6166" y="1566"/>
                    <a:pt x="5579" y="946"/>
                  </a:cubicBezTo>
                  <a:cubicBezTo>
                    <a:pt x="4959" y="359"/>
                    <a:pt x="4111" y="0"/>
                    <a:pt x="3263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5" name="Google Shape;605;p17"/>
            <p:cNvSpPr/>
            <p:nvPr/>
          </p:nvSpPr>
          <p:spPr>
            <a:xfrm>
              <a:off x="3964925" y="4968000"/>
              <a:ext cx="163125" cy="163125"/>
            </a:xfrm>
            <a:custGeom>
              <a:rect b="b" l="l" r="r" t="t"/>
              <a:pathLst>
                <a:path extrusionOk="0" h="6525" w="6525">
                  <a:moveTo>
                    <a:pt x="3263" y="0"/>
                  </a:moveTo>
                  <a:cubicBezTo>
                    <a:pt x="2415" y="0"/>
                    <a:pt x="1567" y="359"/>
                    <a:pt x="947" y="946"/>
                  </a:cubicBezTo>
                  <a:cubicBezTo>
                    <a:pt x="360" y="1566"/>
                    <a:pt x="1" y="2414"/>
                    <a:pt x="1" y="3262"/>
                  </a:cubicBezTo>
                  <a:cubicBezTo>
                    <a:pt x="1" y="4110"/>
                    <a:pt x="360" y="4958"/>
                    <a:pt x="947" y="5578"/>
                  </a:cubicBezTo>
                  <a:cubicBezTo>
                    <a:pt x="1567" y="6165"/>
                    <a:pt x="2415" y="6524"/>
                    <a:pt x="3263" y="6524"/>
                  </a:cubicBezTo>
                  <a:cubicBezTo>
                    <a:pt x="4111" y="6524"/>
                    <a:pt x="4959" y="6165"/>
                    <a:pt x="5579" y="5578"/>
                  </a:cubicBezTo>
                  <a:cubicBezTo>
                    <a:pt x="6166" y="4958"/>
                    <a:pt x="6525" y="4110"/>
                    <a:pt x="6525" y="3262"/>
                  </a:cubicBezTo>
                  <a:cubicBezTo>
                    <a:pt x="6525" y="2414"/>
                    <a:pt x="6166" y="1566"/>
                    <a:pt x="5579" y="946"/>
                  </a:cubicBezTo>
                  <a:cubicBezTo>
                    <a:pt x="4959" y="359"/>
                    <a:pt x="4111" y="0"/>
                    <a:pt x="3263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6" name="Google Shape;606;p17"/>
            <p:cNvSpPr/>
            <p:nvPr/>
          </p:nvSpPr>
          <p:spPr>
            <a:xfrm>
              <a:off x="4209575" y="4968000"/>
              <a:ext cx="163125" cy="163125"/>
            </a:xfrm>
            <a:custGeom>
              <a:rect b="b" l="l" r="r" t="t"/>
              <a:pathLst>
                <a:path extrusionOk="0" h="6525" w="6525">
                  <a:moveTo>
                    <a:pt x="3263" y="0"/>
                  </a:moveTo>
                  <a:cubicBezTo>
                    <a:pt x="2415" y="0"/>
                    <a:pt x="1566" y="359"/>
                    <a:pt x="947" y="946"/>
                  </a:cubicBezTo>
                  <a:cubicBezTo>
                    <a:pt x="360" y="1566"/>
                    <a:pt x="1" y="2414"/>
                    <a:pt x="1" y="3262"/>
                  </a:cubicBezTo>
                  <a:cubicBezTo>
                    <a:pt x="1" y="4110"/>
                    <a:pt x="360" y="4958"/>
                    <a:pt x="947" y="5578"/>
                  </a:cubicBezTo>
                  <a:cubicBezTo>
                    <a:pt x="1566" y="6165"/>
                    <a:pt x="2415" y="6524"/>
                    <a:pt x="3263" y="6524"/>
                  </a:cubicBezTo>
                  <a:cubicBezTo>
                    <a:pt x="4111" y="6524"/>
                    <a:pt x="4959" y="6165"/>
                    <a:pt x="5579" y="5578"/>
                  </a:cubicBezTo>
                  <a:cubicBezTo>
                    <a:pt x="6166" y="4958"/>
                    <a:pt x="6525" y="4110"/>
                    <a:pt x="6525" y="3262"/>
                  </a:cubicBezTo>
                  <a:cubicBezTo>
                    <a:pt x="6525" y="2414"/>
                    <a:pt x="6166" y="1566"/>
                    <a:pt x="5579" y="946"/>
                  </a:cubicBezTo>
                  <a:cubicBezTo>
                    <a:pt x="4959" y="359"/>
                    <a:pt x="4111" y="0"/>
                    <a:pt x="3263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7" name="Google Shape;607;p17"/>
            <p:cNvSpPr/>
            <p:nvPr/>
          </p:nvSpPr>
          <p:spPr>
            <a:xfrm>
              <a:off x="3720275" y="4478700"/>
              <a:ext cx="163125" cy="163125"/>
            </a:xfrm>
            <a:custGeom>
              <a:rect b="b" l="l" r="r" t="t"/>
              <a:pathLst>
                <a:path extrusionOk="0" h="6525" w="6525">
                  <a:moveTo>
                    <a:pt x="3263" y="0"/>
                  </a:moveTo>
                  <a:cubicBezTo>
                    <a:pt x="2415" y="0"/>
                    <a:pt x="1567" y="359"/>
                    <a:pt x="947" y="946"/>
                  </a:cubicBezTo>
                  <a:cubicBezTo>
                    <a:pt x="360" y="1566"/>
                    <a:pt x="1" y="2414"/>
                    <a:pt x="1" y="3262"/>
                  </a:cubicBezTo>
                  <a:cubicBezTo>
                    <a:pt x="1" y="4110"/>
                    <a:pt x="360" y="4959"/>
                    <a:pt x="947" y="5578"/>
                  </a:cubicBezTo>
                  <a:cubicBezTo>
                    <a:pt x="1567" y="6165"/>
                    <a:pt x="2415" y="6524"/>
                    <a:pt x="3263" y="6524"/>
                  </a:cubicBezTo>
                  <a:cubicBezTo>
                    <a:pt x="4111" y="6524"/>
                    <a:pt x="4959" y="6165"/>
                    <a:pt x="5579" y="5578"/>
                  </a:cubicBezTo>
                  <a:cubicBezTo>
                    <a:pt x="6166" y="4959"/>
                    <a:pt x="6525" y="4110"/>
                    <a:pt x="6525" y="3262"/>
                  </a:cubicBezTo>
                  <a:cubicBezTo>
                    <a:pt x="6525" y="2414"/>
                    <a:pt x="6166" y="1566"/>
                    <a:pt x="5579" y="946"/>
                  </a:cubicBezTo>
                  <a:cubicBezTo>
                    <a:pt x="4959" y="359"/>
                    <a:pt x="4111" y="0"/>
                    <a:pt x="3263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8" name="Google Shape;608;p17"/>
            <p:cNvSpPr/>
            <p:nvPr/>
          </p:nvSpPr>
          <p:spPr>
            <a:xfrm>
              <a:off x="3964925" y="4478700"/>
              <a:ext cx="163125" cy="163125"/>
            </a:xfrm>
            <a:custGeom>
              <a:rect b="b" l="l" r="r" t="t"/>
              <a:pathLst>
                <a:path extrusionOk="0" h="6525" w="6525">
                  <a:moveTo>
                    <a:pt x="3263" y="0"/>
                  </a:moveTo>
                  <a:cubicBezTo>
                    <a:pt x="2415" y="0"/>
                    <a:pt x="1567" y="359"/>
                    <a:pt x="947" y="946"/>
                  </a:cubicBezTo>
                  <a:cubicBezTo>
                    <a:pt x="360" y="1566"/>
                    <a:pt x="1" y="2414"/>
                    <a:pt x="1" y="3262"/>
                  </a:cubicBezTo>
                  <a:cubicBezTo>
                    <a:pt x="1" y="4110"/>
                    <a:pt x="360" y="4959"/>
                    <a:pt x="947" y="5578"/>
                  </a:cubicBezTo>
                  <a:cubicBezTo>
                    <a:pt x="1567" y="6165"/>
                    <a:pt x="2415" y="6524"/>
                    <a:pt x="3263" y="6524"/>
                  </a:cubicBezTo>
                  <a:cubicBezTo>
                    <a:pt x="4111" y="6524"/>
                    <a:pt x="4959" y="6165"/>
                    <a:pt x="5579" y="5578"/>
                  </a:cubicBezTo>
                  <a:cubicBezTo>
                    <a:pt x="6166" y="4959"/>
                    <a:pt x="6525" y="4110"/>
                    <a:pt x="6525" y="3262"/>
                  </a:cubicBezTo>
                  <a:cubicBezTo>
                    <a:pt x="6525" y="2414"/>
                    <a:pt x="6166" y="1566"/>
                    <a:pt x="5579" y="946"/>
                  </a:cubicBezTo>
                  <a:cubicBezTo>
                    <a:pt x="4959" y="359"/>
                    <a:pt x="4111" y="0"/>
                    <a:pt x="3263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9" name="Google Shape;609;p17"/>
            <p:cNvSpPr/>
            <p:nvPr/>
          </p:nvSpPr>
          <p:spPr>
            <a:xfrm>
              <a:off x="3720275" y="4234050"/>
              <a:ext cx="163125" cy="163125"/>
            </a:xfrm>
            <a:custGeom>
              <a:rect b="b" l="l" r="r" t="t"/>
              <a:pathLst>
                <a:path extrusionOk="0" h="6525" w="6525">
                  <a:moveTo>
                    <a:pt x="3263" y="0"/>
                  </a:moveTo>
                  <a:cubicBezTo>
                    <a:pt x="2415" y="0"/>
                    <a:pt x="1567" y="359"/>
                    <a:pt x="947" y="946"/>
                  </a:cubicBezTo>
                  <a:cubicBezTo>
                    <a:pt x="360" y="1566"/>
                    <a:pt x="1" y="2414"/>
                    <a:pt x="1" y="3262"/>
                  </a:cubicBezTo>
                  <a:cubicBezTo>
                    <a:pt x="1" y="4110"/>
                    <a:pt x="360" y="4959"/>
                    <a:pt x="947" y="5578"/>
                  </a:cubicBezTo>
                  <a:cubicBezTo>
                    <a:pt x="1567" y="6165"/>
                    <a:pt x="2415" y="6524"/>
                    <a:pt x="3263" y="6524"/>
                  </a:cubicBezTo>
                  <a:cubicBezTo>
                    <a:pt x="4111" y="6524"/>
                    <a:pt x="4959" y="6165"/>
                    <a:pt x="5579" y="5578"/>
                  </a:cubicBezTo>
                  <a:cubicBezTo>
                    <a:pt x="6166" y="4959"/>
                    <a:pt x="6525" y="4110"/>
                    <a:pt x="6525" y="3262"/>
                  </a:cubicBezTo>
                  <a:cubicBezTo>
                    <a:pt x="6525" y="2414"/>
                    <a:pt x="6166" y="1566"/>
                    <a:pt x="5579" y="946"/>
                  </a:cubicBezTo>
                  <a:cubicBezTo>
                    <a:pt x="4959" y="359"/>
                    <a:pt x="4111" y="0"/>
                    <a:pt x="3263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0" name="Google Shape;610;p17"/>
            <p:cNvSpPr/>
            <p:nvPr/>
          </p:nvSpPr>
          <p:spPr>
            <a:xfrm>
              <a:off x="3964925" y="4234050"/>
              <a:ext cx="163125" cy="163125"/>
            </a:xfrm>
            <a:custGeom>
              <a:rect b="b" l="l" r="r" t="t"/>
              <a:pathLst>
                <a:path extrusionOk="0" h="6525" w="6525">
                  <a:moveTo>
                    <a:pt x="3263" y="0"/>
                  </a:moveTo>
                  <a:cubicBezTo>
                    <a:pt x="2415" y="0"/>
                    <a:pt x="1567" y="359"/>
                    <a:pt x="947" y="946"/>
                  </a:cubicBezTo>
                  <a:cubicBezTo>
                    <a:pt x="360" y="1566"/>
                    <a:pt x="1" y="2414"/>
                    <a:pt x="1" y="3262"/>
                  </a:cubicBezTo>
                  <a:cubicBezTo>
                    <a:pt x="1" y="4110"/>
                    <a:pt x="360" y="4959"/>
                    <a:pt x="947" y="5578"/>
                  </a:cubicBezTo>
                  <a:cubicBezTo>
                    <a:pt x="1567" y="6165"/>
                    <a:pt x="2415" y="6524"/>
                    <a:pt x="3263" y="6524"/>
                  </a:cubicBezTo>
                  <a:cubicBezTo>
                    <a:pt x="4111" y="6524"/>
                    <a:pt x="4959" y="6165"/>
                    <a:pt x="5579" y="5578"/>
                  </a:cubicBezTo>
                  <a:cubicBezTo>
                    <a:pt x="6166" y="4959"/>
                    <a:pt x="6525" y="4110"/>
                    <a:pt x="6525" y="3262"/>
                  </a:cubicBezTo>
                  <a:cubicBezTo>
                    <a:pt x="6525" y="2414"/>
                    <a:pt x="6166" y="1566"/>
                    <a:pt x="5579" y="946"/>
                  </a:cubicBezTo>
                  <a:cubicBezTo>
                    <a:pt x="4959" y="359"/>
                    <a:pt x="4111" y="0"/>
                    <a:pt x="3263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1" name="Google Shape;611;p17"/>
            <p:cNvSpPr/>
            <p:nvPr/>
          </p:nvSpPr>
          <p:spPr>
            <a:xfrm>
              <a:off x="4209575" y="4234050"/>
              <a:ext cx="163125" cy="163125"/>
            </a:xfrm>
            <a:custGeom>
              <a:rect b="b" l="l" r="r" t="t"/>
              <a:pathLst>
                <a:path extrusionOk="0" h="6525" w="6525">
                  <a:moveTo>
                    <a:pt x="3263" y="0"/>
                  </a:moveTo>
                  <a:cubicBezTo>
                    <a:pt x="2415" y="0"/>
                    <a:pt x="1566" y="359"/>
                    <a:pt x="947" y="946"/>
                  </a:cubicBezTo>
                  <a:cubicBezTo>
                    <a:pt x="360" y="1566"/>
                    <a:pt x="1" y="2414"/>
                    <a:pt x="1" y="3262"/>
                  </a:cubicBezTo>
                  <a:cubicBezTo>
                    <a:pt x="1" y="4110"/>
                    <a:pt x="360" y="4959"/>
                    <a:pt x="947" y="5578"/>
                  </a:cubicBezTo>
                  <a:cubicBezTo>
                    <a:pt x="1566" y="6165"/>
                    <a:pt x="2415" y="6524"/>
                    <a:pt x="3263" y="6524"/>
                  </a:cubicBezTo>
                  <a:cubicBezTo>
                    <a:pt x="4111" y="6524"/>
                    <a:pt x="4959" y="6165"/>
                    <a:pt x="5579" y="5578"/>
                  </a:cubicBezTo>
                  <a:cubicBezTo>
                    <a:pt x="6166" y="4959"/>
                    <a:pt x="6525" y="4110"/>
                    <a:pt x="6525" y="3262"/>
                  </a:cubicBezTo>
                  <a:cubicBezTo>
                    <a:pt x="6525" y="2414"/>
                    <a:pt x="6166" y="1566"/>
                    <a:pt x="5579" y="946"/>
                  </a:cubicBezTo>
                  <a:cubicBezTo>
                    <a:pt x="4959" y="359"/>
                    <a:pt x="4111" y="0"/>
                    <a:pt x="3263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2" name="Google Shape;612;p17"/>
            <p:cNvSpPr/>
            <p:nvPr/>
          </p:nvSpPr>
          <p:spPr>
            <a:xfrm>
              <a:off x="2497050" y="4478700"/>
              <a:ext cx="163100" cy="163125"/>
            </a:xfrm>
            <a:custGeom>
              <a:rect b="b" l="l" r="r" t="t"/>
              <a:pathLst>
                <a:path extrusionOk="0" h="6525" w="6524">
                  <a:moveTo>
                    <a:pt x="3262" y="0"/>
                  </a:moveTo>
                  <a:cubicBezTo>
                    <a:pt x="2414" y="0"/>
                    <a:pt x="1566" y="359"/>
                    <a:pt x="946" y="946"/>
                  </a:cubicBezTo>
                  <a:cubicBezTo>
                    <a:pt x="359" y="1566"/>
                    <a:pt x="0" y="2414"/>
                    <a:pt x="0" y="3262"/>
                  </a:cubicBezTo>
                  <a:cubicBezTo>
                    <a:pt x="0" y="4110"/>
                    <a:pt x="359" y="4959"/>
                    <a:pt x="946" y="5578"/>
                  </a:cubicBezTo>
                  <a:cubicBezTo>
                    <a:pt x="1566" y="6165"/>
                    <a:pt x="2414" y="6524"/>
                    <a:pt x="3262" y="6524"/>
                  </a:cubicBezTo>
                  <a:cubicBezTo>
                    <a:pt x="4110" y="6524"/>
                    <a:pt x="4958" y="6165"/>
                    <a:pt x="5578" y="5578"/>
                  </a:cubicBezTo>
                  <a:cubicBezTo>
                    <a:pt x="6165" y="4959"/>
                    <a:pt x="6524" y="4110"/>
                    <a:pt x="6524" y="3262"/>
                  </a:cubicBezTo>
                  <a:cubicBezTo>
                    <a:pt x="6524" y="2414"/>
                    <a:pt x="6165" y="1566"/>
                    <a:pt x="5578" y="946"/>
                  </a:cubicBezTo>
                  <a:cubicBezTo>
                    <a:pt x="4958" y="359"/>
                    <a:pt x="4110" y="0"/>
                    <a:pt x="3262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3" name="Google Shape;613;p17"/>
            <p:cNvSpPr/>
            <p:nvPr/>
          </p:nvSpPr>
          <p:spPr>
            <a:xfrm>
              <a:off x="4943525" y="3907850"/>
              <a:ext cx="989225" cy="1549475"/>
            </a:xfrm>
            <a:custGeom>
              <a:rect b="b" l="l" r="r" t="t"/>
              <a:pathLst>
                <a:path extrusionOk="0" h="61979" w="39569">
                  <a:moveTo>
                    <a:pt x="23259" y="6524"/>
                  </a:moveTo>
                  <a:cubicBezTo>
                    <a:pt x="28641" y="6524"/>
                    <a:pt x="33045" y="10928"/>
                    <a:pt x="33045" y="16310"/>
                  </a:cubicBezTo>
                  <a:lnTo>
                    <a:pt x="33045" y="45668"/>
                  </a:lnTo>
                  <a:cubicBezTo>
                    <a:pt x="33045" y="51050"/>
                    <a:pt x="28641" y="55454"/>
                    <a:pt x="23259" y="55454"/>
                  </a:cubicBezTo>
                  <a:lnTo>
                    <a:pt x="16311" y="55454"/>
                  </a:lnTo>
                  <a:cubicBezTo>
                    <a:pt x="10928" y="55454"/>
                    <a:pt x="6525" y="51050"/>
                    <a:pt x="6525" y="45668"/>
                  </a:cubicBezTo>
                  <a:lnTo>
                    <a:pt x="6525" y="16310"/>
                  </a:lnTo>
                  <a:cubicBezTo>
                    <a:pt x="6525" y="10928"/>
                    <a:pt x="10928" y="6524"/>
                    <a:pt x="16311" y="6524"/>
                  </a:cubicBezTo>
                  <a:close/>
                  <a:moveTo>
                    <a:pt x="16311" y="0"/>
                  </a:moveTo>
                  <a:cubicBezTo>
                    <a:pt x="7307" y="0"/>
                    <a:pt x="1" y="7307"/>
                    <a:pt x="1" y="16310"/>
                  </a:cubicBezTo>
                  <a:lnTo>
                    <a:pt x="1" y="45668"/>
                  </a:lnTo>
                  <a:cubicBezTo>
                    <a:pt x="1" y="54671"/>
                    <a:pt x="7307" y="61978"/>
                    <a:pt x="16311" y="61978"/>
                  </a:cubicBezTo>
                  <a:lnTo>
                    <a:pt x="23259" y="61978"/>
                  </a:lnTo>
                  <a:cubicBezTo>
                    <a:pt x="32229" y="61978"/>
                    <a:pt x="39569" y="54671"/>
                    <a:pt x="39569" y="45668"/>
                  </a:cubicBezTo>
                  <a:lnTo>
                    <a:pt x="39569" y="16310"/>
                  </a:lnTo>
                  <a:cubicBezTo>
                    <a:pt x="39569" y="7307"/>
                    <a:pt x="32229" y="0"/>
                    <a:pt x="23259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4" name="Google Shape;614;p17"/>
            <p:cNvSpPr/>
            <p:nvPr/>
          </p:nvSpPr>
          <p:spPr>
            <a:xfrm>
              <a:off x="5351275" y="4152500"/>
              <a:ext cx="163125" cy="326225"/>
            </a:xfrm>
            <a:custGeom>
              <a:rect b="b" l="l" r="r" t="t"/>
              <a:pathLst>
                <a:path extrusionOk="0" h="13049" w="6525">
                  <a:moveTo>
                    <a:pt x="3263" y="0"/>
                  </a:moveTo>
                  <a:cubicBezTo>
                    <a:pt x="1468" y="0"/>
                    <a:pt x="1" y="1468"/>
                    <a:pt x="1" y="3262"/>
                  </a:cubicBezTo>
                  <a:lnTo>
                    <a:pt x="1" y="9786"/>
                  </a:lnTo>
                  <a:cubicBezTo>
                    <a:pt x="1" y="11580"/>
                    <a:pt x="1468" y="13048"/>
                    <a:pt x="3263" y="13048"/>
                  </a:cubicBezTo>
                  <a:cubicBezTo>
                    <a:pt x="5057" y="13048"/>
                    <a:pt x="6525" y="11580"/>
                    <a:pt x="6525" y="9786"/>
                  </a:cubicBezTo>
                  <a:lnTo>
                    <a:pt x="6525" y="3262"/>
                  </a:lnTo>
                  <a:cubicBezTo>
                    <a:pt x="6525" y="1468"/>
                    <a:pt x="5057" y="0"/>
                    <a:pt x="3263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15" name="Google Shape;615;p17"/>
          <p:cNvGrpSpPr/>
          <p:nvPr/>
        </p:nvGrpSpPr>
        <p:grpSpPr>
          <a:xfrm>
            <a:off x="3706850" y="2269814"/>
            <a:ext cx="262894" cy="336640"/>
            <a:chOff x="1762275" y="238100"/>
            <a:chExt cx="4075875" cy="5219225"/>
          </a:xfrm>
        </p:grpSpPr>
        <p:sp>
          <p:nvSpPr>
            <p:cNvPr id="616" name="Google Shape;616;p17"/>
            <p:cNvSpPr/>
            <p:nvPr/>
          </p:nvSpPr>
          <p:spPr>
            <a:xfrm>
              <a:off x="3233425" y="2035475"/>
              <a:ext cx="153350" cy="234875"/>
            </a:xfrm>
            <a:custGeom>
              <a:rect b="b" l="l" r="r" t="t"/>
              <a:pathLst>
                <a:path extrusionOk="0" h="9395" w="6134">
                  <a:moveTo>
                    <a:pt x="3067" y="0"/>
                  </a:moveTo>
                  <a:cubicBezTo>
                    <a:pt x="1371" y="0"/>
                    <a:pt x="1" y="1370"/>
                    <a:pt x="1" y="3066"/>
                  </a:cubicBezTo>
                  <a:lnTo>
                    <a:pt x="1" y="6328"/>
                  </a:lnTo>
                  <a:cubicBezTo>
                    <a:pt x="1" y="8025"/>
                    <a:pt x="1371" y="9395"/>
                    <a:pt x="3067" y="9395"/>
                  </a:cubicBezTo>
                  <a:cubicBezTo>
                    <a:pt x="4763" y="9395"/>
                    <a:pt x="6133" y="8025"/>
                    <a:pt x="6133" y="6328"/>
                  </a:cubicBezTo>
                  <a:lnTo>
                    <a:pt x="6133" y="3066"/>
                  </a:lnTo>
                  <a:cubicBezTo>
                    <a:pt x="6133" y="1370"/>
                    <a:pt x="4763" y="0"/>
                    <a:pt x="30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7" name="Google Shape;617;p17"/>
            <p:cNvSpPr/>
            <p:nvPr/>
          </p:nvSpPr>
          <p:spPr>
            <a:xfrm>
              <a:off x="4213650" y="2035475"/>
              <a:ext cx="153350" cy="234875"/>
            </a:xfrm>
            <a:custGeom>
              <a:rect b="b" l="l" r="r" t="t"/>
              <a:pathLst>
                <a:path extrusionOk="0" h="9395" w="6134">
                  <a:moveTo>
                    <a:pt x="3067" y="0"/>
                  </a:moveTo>
                  <a:cubicBezTo>
                    <a:pt x="1371" y="0"/>
                    <a:pt x="1" y="1370"/>
                    <a:pt x="1" y="3066"/>
                  </a:cubicBezTo>
                  <a:lnTo>
                    <a:pt x="1" y="6328"/>
                  </a:lnTo>
                  <a:cubicBezTo>
                    <a:pt x="1" y="8025"/>
                    <a:pt x="1371" y="9395"/>
                    <a:pt x="3067" y="9395"/>
                  </a:cubicBezTo>
                  <a:cubicBezTo>
                    <a:pt x="4763" y="9395"/>
                    <a:pt x="6133" y="8025"/>
                    <a:pt x="6133" y="6328"/>
                  </a:cubicBezTo>
                  <a:lnTo>
                    <a:pt x="6133" y="3066"/>
                  </a:lnTo>
                  <a:cubicBezTo>
                    <a:pt x="6133" y="1370"/>
                    <a:pt x="4763" y="0"/>
                    <a:pt x="30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8" name="Google Shape;618;p17"/>
            <p:cNvSpPr/>
            <p:nvPr/>
          </p:nvSpPr>
          <p:spPr>
            <a:xfrm>
              <a:off x="3470750" y="2771150"/>
              <a:ext cx="658925" cy="234775"/>
            </a:xfrm>
            <a:custGeom>
              <a:rect b="b" l="l" r="r" t="t"/>
              <a:pathLst>
                <a:path extrusionOk="0" h="9391" w="26357">
                  <a:moveTo>
                    <a:pt x="3364" y="0"/>
                  </a:moveTo>
                  <a:cubicBezTo>
                    <a:pt x="2580" y="0"/>
                    <a:pt x="1798" y="302"/>
                    <a:pt x="1207" y="910"/>
                  </a:cubicBezTo>
                  <a:cubicBezTo>
                    <a:pt x="0" y="2117"/>
                    <a:pt x="33" y="4041"/>
                    <a:pt x="1240" y="5248"/>
                  </a:cubicBezTo>
                  <a:cubicBezTo>
                    <a:pt x="3849" y="7825"/>
                    <a:pt x="8318" y="9391"/>
                    <a:pt x="13179" y="9391"/>
                  </a:cubicBezTo>
                  <a:cubicBezTo>
                    <a:pt x="18039" y="9391"/>
                    <a:pt x="22508" y="7825"/>
                    <a:pt x="25117" y="5248"/>
                  </a:cubicBezTo>
                  <a:cubicBezTo>
                    <a:pt x="26324" y="4041"/>
                    <a:pt x="26357" y="2117"/>
                    <a:pt x="25150" y="910"/>
                  </a:cubicBezTo>
                  <a:cubicBezTo>
                    <a:pt x="24559" y="302"/>
                    <a:pt x="23778" y="0"/>
                    <a:pt x="22993" y="0"/>
                  </a:cubicBezTo>
                  <a:cubicBezTo>
                    <a:pt x="22220" y="0"/>
                    <a:pt x="21444" y="294"/>
                    <a:pt x="20844" y="877"/>
                  </a:cubicBezTo>
                  <a:cubicBezTo>
                    <a:pt x="19735" y="1986"/>
                    <a:pt x="17060" y="3258"/>
                    <a:pt x="13179" y="3258"/>
                  </a:cubicBezTo>
                  <a:cubicBezTo>
                    <a:pt x="9297" y="3258"/>
                    <a:pt x="6622" y="1986"/>
                    <a:pt x="5513" y="877"/>
                  </a:cubicBezTo>
                  <a:cubicBezTo>
                    <a:pt x="4914" y="294"/>
                    <a:pt x="4137" y="0"/>
                    <a:pt x="336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9" name="Google Shape;619;p17"/>
            <p:cNvSpPr/>
            <p:nvPr/>
          </p:nvSpPr>
          <p:spPr>
            <a:xfrm>
              <a:off x="3151875" y="1790825"/>
              <a:ext cx="316450" cy="152525"/>
            </a:xfrm>
            <a:custGeom>
              <a:rect b="b" l="l" r="r" t="t"/>
              <a:pathLst>
                <a:path extrusionOk="0" h="6101" w="12658">
                  <a:moveTo>
                    <a:pt x="3067" y="0"/>
                  </a:moveTo>
                  <a:cubicBezTo>
                    <a:pt x="1371" y="0"/>
                    <a:pt x="1" y="1370"/>
                    <a:pt x="1" y="3066"/>
                  </a:cubicBezTo>
                  <a:cubicBezTo>
                    <a:pt x="1" y="4730"/>
                    <a:pt x="1371" y="6100"/>
                    <a:pt x="3067" y="6100"/>
                  </a:cubicBezTo>
                  <a:lnTo>
                    <a:pt x="9591" y="6100"/>
                  </a:lnTo>
                  <a:cubicBezTo>
                    <a:pt x="11287" y="6100"/>
                    <a:pt x="12657" y="4730"/>
                    <a:pt x="12657" y="3066"/>
                  </a:cubicBezTo>
                  <a:cubicBezTo>
                    <a:pt x="12657" y="1370"/>
                    <a:pt x="11287" y="0"/>
                    <a:pt x="95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0" name="Google Shape;620;p17"/>
            <p:cNvSpPr/>
            <p:nvPr/>
          </p:nvSpPr>
          <p:spPr>
            <a:xfrm>
              <a:off x="4132100" y="1790825"/>
              <a:ext cx="316450" cy="152525"/>
            </a:xfrm>
            <a:custGeom>
              <a:rect b="b" l="l" r="r" t="t"/>
              <a:pathLst>
                <a:path extrusionOk="0" h="6101" w="12658">
                  <a:moveTo>
                    <a:pt x="3067" y="0"/>
                  </a:moveTo>
                  <a:cubicBezTo>
                    <a:pt x="1371" y="0"/>
                    <a:pt x="1" y="1370"/>
                    <a:pt x="1" y="3066"/>
                  </a:cubicBezTo>
                  <a:cubicBezTo>
                    <a:pt x="1" y="4730"/>
                    <a:pt x="1371" y="6100"/>
                    <a:pt x="3067" y="6100"/>
                  </a:cubicBezTo>
                  <a:lnTo>
                    <a:pt x="9591" y="6100"/>
                  </a:lnTo>
                  <a:cubicBezTo>
                    <a:pt x="11287" y="6100"/>
                    <a:pt x="12657" y="4730"/>
                    <a:pt x="12657" y="3066"/>
                  </a:cubicBezTo>
                  <a:cubicBezTo>
                    <a:pt x="12657" y="1370"/>
                    <a:pt x="11287" y="0"/>
                    <a:pt x="95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1" name="Google Shape;621;p17"/>
            <p:cNvSpPr/>
            <p:nvPr/>
          </p:nvSpPr>
          <p:spPr>
            <a:xfrm>
              <a:off x="1762275" y="238100"/>
              <a:ext cx="4075875" cy="5219225"/>
            </a:xfrm>
            <a:custGeom>
              <a:rect b="b" l="l" r="r" t="t"/>
              <a:pathLst>
                <a:path extrusionOk="0" h="208769" w="163035">
                  <a:moveTo>
                    <a:pt x="41950" y="8678"/>
                  </a:moveTo>
                  <a:cubicBezTo>
                    <a:pt x="44103" y="9689"/>
                    <a:pt x="46680" y="10505"/>
                    <a:pt x="49615" y="11157"/>
                  </a:cubicBezTo>
                  <a:cubicBezTo>
                    <a:pt x="55324" y="12397"/>
                    <a:pt x="61228" y="12658"/>
                    <a:pt x="65175" y="12658"/>
                  </a:cubicBezTo>
                  <a:lnTo>
                    <a:pt x="97501" y="12658"/>
                  </a:lnTo>
                  <a:cubicBezTo>
                    <a:pt x="105885" y="12658"/>
                    <a:pt x="113909" y="16213"/>
                    <a:pt x="119520" y="22476"/>
                  </a:cubicBezTo>
                  <a:cubicBezTo>
                    <a:pt x="125130" y="28706"/>
                    <a:pt x="127838" y="37057"/>
                    <a:pt x="126957" y="45375"/>
                  </a:cubicBezTo>
                  <a:lnTo>
                    <a:pt x="124511" y="68633"/>
                  </a:lnTo>
                  <a:lnTo>
                    <a:pt x="124021" y="68633"/>
                  </a:lnTo>
                  <a:cubicBezTo>
                    <a:pt x="122097" y="68633"/>
                    <a:pt x="120531" y="67067"/>
                    <a:pt x="120531" y="65175"/>
                  </a:cubicBezTo>
                  <a:lnTo>
                    <a:pt x="120531" y="52095"/>
                  </a:lnTo>
                  <a:cubicBezTo>
                    <a:pt x="120531" y="44984"/>
                    <a:pt x="114757" y="39210"/>
                    <a:pt x="107679" y="39210"/>
                  </a:cubicBezTo>
                  <a:lnTo>
                    <a:pt x="91336" y="39210"/>
                  </a:lnTo>
                  <a:cubicBezTo>
                    <a:pt x="70949" y="39210"/>
                    <a:pt x="56563" y="34480"/>
                    <a:pt x="48604" y="25151"/>
                  </a:cubicBezTo>
                  <a:cubicBezTo>
                    <a:pt x="43711" y="19410"/>
                    <a:pt x="42308" y="13016"/>
                    <a:pt x="41950" y="8678"/>
                  </a:cubicBezTo>
                  <a:close/>
                  <a:moveTo>
                    <a:pt x="41199" y="25379"/>
                  </a:moveTo>
                  <a:cubicBezTo>
                    <a:pt x="41982" y="26619"/>
                    <a:pt x="42863" y="27826"/>
                    <a:pt x="43874" y="29000"/>
                  </a:cubicBezTo>
                  <a:cubicBezTo>
                    <a:pt x="53040" y="39862"/>
                    <a:pt x="69024" y="45343"/>
                    <a:pt x="91336" y="45343"/>
                  </a:cubicBezTo>
                  <a:lnTo>
                    <a:pt x="107679" y="45343"/>
                  </a:lnTo>
                  <a:cubicBezTo>
                    <a:pt x="111397" y="45343"/>
                    <a:pt x="114398" y="48376"/>
                    <a:pt x="114398" y="52095"/>
                  </a:cubicBezTo>
                  <a:lnTo>
                    <a:pt x="114398" y="65175"/>
                  </a:lnTo>
                  <a:cubicBezTo>
                    <a:pt x="114398" y="70460"/>
                    <a:pt x="118704" y="74766"/>
                    <a:pt x="124021" y="74766"/>
                  </a:cubicBezTo>
                  <a:lnTo>
                    <a:pt x="128914" y="74766"/>
                  </a:lnTo>
                  <a:cubicBezTo>
                    <a:pt x="130350" y="74766"/>
                    <a:pt x="131720" y="75386"/>
                    <a:pt x="132698" y="76429"/>
                  </a:cubicBezTo>
                  <a:cubicBezTo>
                    <a:pt x="133677" y="77538"/>
                    <a:pt x="134133" y="78941"/>
                    <a:pt x="134003" y="80409"/>
                  </a:cubicBezTo>
                  <a:cubicBezTo>
                    <a:pt x="133742" y="82986"/>
                    <a:pt x="131295" y="84976"/>
                    <a:pt x="128458" y="84976"/>
                  </a:cubicBezTo>
                  <a:lnTo>
                    <a:pt x="127055" y="84976"/>
                  </a:lnTo>
                  <a:lnTo>
                    <a:pt x="127055" y="84813"/>
                  </a:lnTo>
                  <a:cubicBezTo>
                    <a:pt x="127055" y="83116"/>
                    <a:pt x="125685" y="81746"/>
                    <a:pt x="124021" y="81746"/>
                  </a:cubicBezTo>
                  <a:cubicBezTo>
                    <a:pt x="122325" y="81746"/>
                    <a:pt x="120955" y="83116"/>
                    <a:pt x="120955" y="84813"/>
                  </a:cubicBezTo>
                  <a:cubicBezTo>
                    <a:pt x="120955" y="88564"/>
                    <a:pt x="120400" y="92250"/>
                    <a:pt x="119389" y="95806"/>
                  </a:cubicBezTo>
                  <a:cubicBezTo>
                    <a:pt x="117334" y="91369"/>
                    <a:pt x="112865" y="88238"/>
                    <a:pt x="107679" y="88238"/>
                  </a:cubicBezTo>
                  <a:lnTo>
                    <a:pt x="55356" y="88238"/>
                  </a:lnTo>
                  <a:cubicBezTo>
                    <a:pt x="50170" y="88238"/>
                    <a:pt x="45668" y="91369"/>
                    <a:pt x="43646" y="95806"/>
                  </a:cubicBezTo>
                  <a:cubicBezTo>
                    <a:pt x="42635" y="92250"/>
                    <a:pt x="42080" y="88531"/>
                    <a:pt x="42080" y="84780"/>
                  </a:cubicBezTo>
                  <a:cubicBezTo>
                    <a:pt x="42080" y="83084"/>
                    <a:pt x="40710" y="81714"/>
                    <a:pt x="39014" y="81714"/>
                  </a:cubicBezTo>
                  <a:cubicBezTo>
                    <a:pt x="37350" y="81714"/>
                    <a:pt x="35980" y="83084"/>
                    <a:pt x="35980" y="84780"/>
                  </a:cubicBezTo>
                  <a:lnTo>
                    <a:pt x="35980" y="84976"/>
                  </a:lnTo>
                  <a:lnTo>
                    <a:pt x="34121" y="84976"/>
                  </a:lnTo>
                  <a:cubicBezTo>
                    <a:pt x="32686" y="84976"/>
                    <a:pt x="31283" y="84356"/>
                    <a:pt x="30337" y="83312"/>
                  </a:cubicBezTo>
                  <a:cubicBezTo>
                    <a:pt x="29358" y="82203"/>
                    <a:pt x="28902" y="80800"/>
                    <a:pt x="29032" y="79333"/>
                  </a:cubicBezTo>
                  <a:cubicBezTo>
                    <a:pt x="29293" y="76756"/>
                    <a:pt x="31740" y="74766"/>
                    <a:pt x="34578" y="74766"/>
                  </a:cubicBezTo>
                  <a:lnTo>
                    <a:pt x="39014" y="74766"/>
                  </a:lnTo>
                  <a:cubicBezTo>
                    <a:pt x="44331" y="74766"/>
                    <a:pt x="48637" y="70460"/>
                    <a:pt x="48637" y="65175"/>
                  </a:cubicBezTo>
                  <a:lnTo>
                    <a:pt x="48637" y="48833"/>
                  </a:lnTo>
                  <a:cubicBezTo>
                    <a:pt x="48637" y="47593"/>
                    <a:pt x="49289" y="46419"/>
                    <a:pt x="50366" y="45799"/>
                  </a:cubicBezTo>
                  <a:cubicBezTo>
                    <a:pt x="51833" y="44951"/>
                    <a:pt x="52323" y="43092"/>
                    <a:pt x="51475" y="41624"/>
                  </a:cubicBezTo>
                  <a:cubicBezTo>
                    <a:pt x="50908" y="40643"/>
                    <a:pt x="49890" y="40099"/>
                    <a:pt x="48839" y="40099"/>
                  </a:cubicBezTo>
                  <a:cubicBezTo>
                    <a:pt x="48317" y="40099"/>
                    <a:pt x="47786" y="40233"/>
                    <a:pt x="47299" y="40515"/>
                  </a:cubicBezTo>
                  <a:cubicBezTo>
                    <a:pt x="44331" y="42211"/>
                    <a:pt x="42504" y="45408"/>
                    <a:pt x="42504" y="48833"/>
                  </a:cubicBezTo>
                  <a:lnTo>
                    <a:pt x="42504" y="65175"/>
                  </a:lnTo>
                  <a:cubicBezTo>
                    <a:pt x="42504" y="67067"/>
                    <a:pt x="40938" y="68633"/>
                    <a:pt x="39014" y="68633"/>
                  </a:cubicBezTo>
                  <a:lnTo>
                    <a:pt x="38525" y="68633"/>
                  </a:lnTo>
                  <a:lnTo>
                    <a:pt x="36078" y="45375"/>
                  </a:lnTo>
                  <a:cubicBezTo>
                    <a:pt x="35328" y="38264"/>
                    <a:pt x="37187" y="31186"/>
                    <a:pt x="41199" y="25379"/>
                  </a:cubicBezTo>
                  <a:close/>
                  <a:moveTo>
                    <a:pt x="107679" y="94370"/>
                  </a:moveTo>
                  <a:cubicBezTo>
                    <a:pt x="111397" y="94370"/>
                    <a:pt x="114398" y="97404"/>
                    <a:pt x="114398" y="101123"/>
                  </a:cubicBezTo>
                  <a:lnTo>
                    <a:pt x="114398" y="104385"/>
                  </a:lnTo>
                  <a:cubicBezTo>
                    <a:pt x="114398" y="122521"/>
                    <a:pt x="99654" y="137298"/>
                    <a:pt x="81518" y="137298"/>
                  </a:cubicBezTo>
                  <a:cubicBezTo>
                    <a:pt x="63381" y="137298"/>
                    <a:pt x="48637" y="122521"/>
                    <a:pt x="48637" y="104385"/>
                  </a:cubicBezTo>
                  <a:lnTo>
                    <a:pt x="48637" y="101123"/>
                  </a:lnTo>
                  <a:cubicBezTo>
                    <a:pt x="48637" y="97404"/>
                    <a:pt x="51638" y="94370"/>
                    <a:pt x="55356" y="94370"/>
                  </a:cubicBezTo>
                  <a:close/>
                  <a:moveTo>
                    <a:pt x="38994" y="0"/>
                  </a:moveTo>
                  <a:cubicBezTo>
                    <a:pt x="38693" y="0"/>
                    <a:pt x="38392" y="43"/>
                    <a:pt x="38101" y="131"/>
                  </a:cubicBezTo>
                  <a:cubicBezTo>
                    <a:pt x="36991" y="490"/>
                    <a:pt x="36209" y="1436"/>
                    <a:pt x="36013" y="2545"/>
                  </a:cubicBezTo>
                  <a:cubicBezTo>
                    <a:pt x="35948" y="3002"/>
                    <a:pt x="34741" y="10602"/>
                    <a:pt x="38133" y="19345"/>
                  </a:cubicBezTo>
                  <a:cubicBezTo>
                    <a:pt x="31935" y="26749"/>
                    <a:pt x="28967" y="36372"/>
                    <a:pt x="29978" y="46028"/>
                  </a:cubicBezTo>
                  <a:lnTo>
                    <a:pt x="32392" y="68862"/>
                  </a:lnTo>
                  <a:cubicBezTo>
                    <a:pt x="27401" y="69775"/>
                    <a:pt x="23454" y="73787"/>
                    <a:pt x="22965" y="78713"/>
                  </a:cubicBezTo>
                  <a:cubicBezTo>
                    <a:pt x="22639" y="81877"/>
                    <a:pt x="23683" y="85041"/>
                    <a:pt x="25803" y="87390"/>
                  </a:cubicBezTo>
                  <a:cubicBezTo>
                    <a:pt x="27923" y="89738"/>
                    <a:pt x="30957" y="91108"/>
                    <a:pt x="34121" y="91108"/>
                  </a:cubicBezTo>
                  <a:lnTo>
                    <a:pt x="36404" y="91108"/>
                  </a:lnTo>
                  <a:cubicBezTo>
                    <a:pt x="37285" y="97339"/>
                    <a:pt x="39438" y="103308"/>
                    <a:pt x="42733" y="108690"/>
                  </a:cubicBezTo>
                  <a:cubicBezTo>
                    <a:pt x="43352" y="114334"/>
                    <a:pt x="45179" y="119618"/>
                    <a:pt x="47984" y="124283"/>
                  </a:cubicBezTo>
                  <a:cubicBezTo>
                    <a:pt x="44885" y="124707"/>
                    <a:pt x="42504" y="127349"/>
                    <a:pt x="42504" y="130546"/>
                  </a:cubicBezTo>
                  <a:lnTo>
                    <a:pt x="42504" y="146171"/>
                  </a:lnTo>
                  <a:cubicBezTo>
                    <a:pt x="42504" y="149139"/>
                    <a:pt x="40580" y="151749"/>
                    <a:pt x="37742" y="152629"/>
                  </a:cubicBezTo>
                  <a:lnTo>
                    <a:pt x="16017" y="159316"/>
                  </a:lnTo>
                  <a:cubicBezTo>
                    <a:pt x="6459" y="162252"/>
                    <a:pt x="1" y="170962"/>
                    <a:pt x="1" y="180976"/>
                  </a:cubicBezTo>
                  <a:lnTo>
                    <a:pt x="1" y="205702"/>
                  </a:lnTo>
                  <a:cubicBezTo>
                    <a:pt x="1" y="207398"/>
                    <a:pt x="1371" y="208768"/>
                    <a:pt x="3067" y="208768"/>
                  </a:cubicBezTo>
                  <a:cubicBezTo>
                    <a:pt x="4763" y="208768"/>
                    <a:pt x="6133" y="207398"/>
                    <a:pt x="6133" y="205702"/>
                  </a:cubicBezTo>
                  <a:lnTo>
                    <a:pt x="6133" y="180976"/>
                  </a:lnTo>
                  <a:cubicBezTo>
                    <a:pt x="6133" y="173669"/>
                    <a:pt x="10830" y="167308"/>
                    <a:pt x="17811" y="165155"/>
                  </a:cubicBezTo>
                  <a:lnTo>
                    <a:pt x="37676" y="159023"/>
                  </a:lnTo>
                  <a:cubicBezTo>
                    <a:pt x="43157" y="172854"/>
                    <a:pt x="60934" y="182607"/>
                    <a:pt x="81518" y="182607"/>
                  </a:cubicBezTo>
                  <a:cubicBezTo>
                    <a:pt x="88792" y="182607"/>
                    <a:pt x="95740" y="181433"/>
                    <a:pt x="102166" y="179117"/>
                  </a:cubicBezTo>
                  <a:cubicBezTo>
                    <a:pt x="103764" y="178562"/>
                    <a:pt x="104580" y="176801"/>
                    <a:pt x="103993" y="175202"/>
                  </a:cubicBezTo>
                  <a:cubicBezTo>
                    <a:pt x="103558" y="173975"/>
                    <a:pt x="102382" y="173189"/>
                    <a:pt x="101124" y="173189"/>
                  </a:cubicBezTo>
                  <a:cubicBezTo>
                    <a:pt x="100777" y="173189"/>
                    <a:pt x="100424" y="173249"/>
                    <a:pt x="100078" y="173376"/>
                  </a:cubicBezTo>
                  <a:cubicBezTo>
                    <a:pt x="94402" y="175431"/>
                    <a:pt x="87976" y="176507"/>
                    <a:pt x="81518" y="176507"/>
                  </a:cubicBezTo>
                  <a:cubicBezTo>
                    <a:pt x="71993" y="176507"/>
                    <a:pt x="62826" y="174191"/>
                    <a:pt x="55617" y="169950"/>
                  </a:cubicBezTo>
                  <a:cubicBezTo>
                    <a:pt x="49550" y="166428"/>
                    <a:pt x="45277" y="161730"/>
                    <a:pt x="43287" y="156609"/>
                  </a:cubicBezTo>
                  <a:cubicBezTo>
                    <a:pt x="46582" y="154228"/>
                    <a:pt x="48637" y="150411"/>
                    <a:pt x="48637" y="146171"/>
                  </a:cubicBezTo>
                  <a:lnTo>
                    <a:pt x="48637" y="130546"/>
                  </a:lnTo>
                  <a:cubicBezTo>
                    <a:pt x="48637" y="130415"/>
                    <a:pt x="48702" y="130317"/>
                    <a:pt x="48832" y="130317"/>
                  </a:cubicBezTo>
                  <a:lnTo>
                    <a:pt x="52388" y="130317"/>
                  </a:lnTo>
                  <a:cubicBezTo>
                    <a:pt x="59564" y="138342"/>
                    <a:pt x="69970" y="143398"/>
                    <a:pt x="81518" y="143398"/>
                  </a:cubicBezTo>
                  <a:cubicBezTo>
                    <a:pt x="93065" y="143398"/>
                    <a:pt x="103471" y="138342"/>
                    <a:pt x="110614" y="130317"/>
                  </a:cubicBezTo>
                  <a:lnTo>
                    <a:pt x="114203" y="130317"/>
                  </a:lnTo>
                  <a:cubicBezTo>
                    <a:pt x="114333" y="130317"/>
                    <a:pt x="114398" y="130415"/>
                    <a:pt x="114398" y="130546"/>
                  </a:cubicBezTo>
                  <a:lnTo>
                    <a:pt x="114398" y="146171"/>
                  </a:lnTo>
                  <a:cubicBezTo>
                    <a:pt x="114398" y="150411"/>
                    <a:pt x="116453" y="154228"/>
                    <a:pt x="119748" y="156609"/>
                  </a:cubicBezTo>
                  <a:cubicBezTo>
                    <a:pt x="118248" y="160523"/>
                    <a:pt x="115344" y="164209"/>
                    <a:pt x="111332" y="167341"/>
                  </a:cubicBezTo>
                  <a:cubicBezTo>
                    <a:pt x="109995" y="168385"/>
                    <a:pt x="109734" y="170309"/>
                    <a:pt x="110778" y="171614"/>
                  </a:cubicBezTo>
                  <a:cubicBezTo>
                    <a:pt x="111365" y="172397"/>
                    <a:pt x="112278" y="172821"/>
                    <a:pt x="113191" y="172821"/>
                  </a:cubicBezTo>
                  <a:cubicBezTo>
                    <a:pt x="113844" y="172821"/>
                    <a:pt x="114496" y="172593"/>
                    <a:pt x="115051" y="172169"/>
                  </a:cubicBezTo>
                  <a:cubicBezTo>
                    <a:pt x="119911" y="168417"/>
                    <a:pt x="123434" y="163916"/>
                    <a:pt x="125359" y="159023"/>
                  </a:cubicBezTo>
                  <a:lnTo>
                    <a:pt x="145224" y="165155"/>
                  </a:lnTo>
                  <a:cubicBezTo>
                    <a:pt x="152205" y="167308"/>
                    <a:pt x="156902" y="173669"/>
                    <a:pt x="156902" y="180976"/>
                  </a:cubicBezTo>
                  <a:lnTo>
                    <a:pt x="156902" y="205702"/>
                  </a:lnTo>
                  <a:cubicBezTo>
                    <a:pt x="156902" y="207398"/>
                    <a:pt x="158272" y="208768"/>
                    <a:pt x="159968" y="208768"/>
                  </a:cubicBezTo>
                  <a:cubicBezTo>
                    <a:pt x="161665" y="208768"/>
                    <a:pt x="163035" y="207398"/>
                    <a:pt x="163035" y="205702"/>
                  </a:cubicBezTo>
                  <a:lnTo>
                    <a:pt x="163035" y="180976"/>
                  </a:lnTo>
                  <a:cubicBezTo>
                    <a:pt x="163035" y="170962"/>
                    <a:pt x="156576" y="162252"/>
                    <a:pt x="147018" y="159316"/>
                  </a:cubicBezTo>
                  <a:lnTo>
                    <a:pt x="125293" y="152629"/>
                  </a:lnTo>
                  <a:cubicBezTo>
                    <a:pt x="122455" y="151749"/>
                    <a:pt x="120531" y="149139"/>
                    <a:pt x="120531" y="146171"/>
                  </a:cubicBezTo>
                  <a:lnTo>
                    <a:pt x="120531" y="130546"/>
                  </a:lnTo>
                  <a:cubicBezTo>
                    <a:pt x="120531" y="127349"/>
                    <a:pt x="118150" y="124707"/>
                    <a:pt x="115051" y="124283"/>
                  </a:cubicBezTo>
                  <a:cubicBezTo>
                    <a:pt x="117856" y="119618"/>
                    <a:pt x="119683" y="114334"/>
                    <a:pt x="120303" y="108690"/>
                  </a:cubicBezTo>
                  <a:cubicBezTo>
                    <a:pt x="123597" y="103308"/>
                    <a:pt x="125750" y="97339"/>
                    <a:pt x="126631" y="91108"/>
                  </a:cubicBezTo>
                  <a:lnTo>
                    <a:pt x="128458" y="91108"/>
                  </a:lnTo>
                  <a:cubicBezTo>
                    <a:pt x="134394" y="91108"/>
                    <a:pt x="139516" y="86672"/>
                    <a:pt x="140070" y="81029"/>
                  </a:cubicBezTo>
                  <a:cubicBezTo>
                    <a:pt x="140396" y="77865"/>
                    <a:pt x="139353" y="74700"/>
                    <a:pt x="137232" y="72352"/>
                  </a:cubicBezTo>
                  <a:cubicBezTo>
                    <a:pt x="135503" y="70427"/>
                    <a:pt x="133187" y="69188"/>
                    <a:pt x="130643" y="68764"/>
                  </a:cubicBezTo>
                  <a:lnTo>
                    <a:pt x="133057" y="46028"/>
                  </a:lnTo>
                  <a:cubicBezTo>
                    <a:pt x="134101" y="35948"/>
                    <a:pt x="130839" y="25869"/>
                    <a:pt x="124086" y="18366"/>
                  </a:cubicBezTo>
                  <a:cubicBezTo>
                    <a:pt x="117302" y="10863"/>
                    <a:pt x="107613" y="6525"/>
                    <a:pt x="97501" y="6525"/>
                  </a:cubicBezTo>
                  <a:lnTo>
                    <a:pt x="65175" y="6525"/>
                  </a:lnTo>
                  <a:cubicBezTo>
                    <a:pt x="53856" y="6525"/>
                    <a:pt x="44657" y="4372"/>
                    <a:pt x="41199" y="882"/>
                  </a:cubicBezTo>
                  <a:cubicBezTo>
                    <a:pt x="40605" y="311"/>
                    <a:pt x="39802" y="0"/>
                    <a:pt x="389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22" name="Google Shape;622;p17"/>
          <p:cNvSpPr/>
          <p:nvPr/>
        </p:nvSpPr>
        <p:spPr>
          <a:xfrm>
            <a:off x="2998567" y="2193902"/>
            <a:ext cx="439688" cy="475241"/>
          </a:xfrm>
          <a:custGeom>
            <a:rect b="b" l="l" r="r" t="t"/>
            <a:pathLst>
              <a:path extrusionOk="0" h="10812" w="10002">
                <a:moveTo>
                  <a:pt x="0" y="1"/>
                </a:moveTo>
                <a:lnTo>
                  <a:pt x="0" y="10812"/>
                </a:lnTo>
                <a:lnTo>
                  <a:pt x="10001" y="10812"/>
                </a:lnTo>
                <a:lnTo>
                  <a:pt x="10001" y="1108"/>
                </a:lnTo>
                <a:lnTo>
                  <a:pt x="6882" y="1108"/>
                </a:lnTo>
                <a:lnTo>
                  <a:pt x="5763" y="1"/>
                </a:lnTo>
                <a:close/>
              </a:path>
            </a:pathLst>
          </a:custGeom>
          <a:solidFill>
            <a:srgbClr val="0068E8">
              <a:alpha val="2980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3" name="Google Shape;623;p17"/>
          <p:cNvSpPr/>
          <p:nvPr/>
        </p:nvSpPr>
        <p:spPr>
          <a:xfrm>
            <a:off x="2995402" y="2190253"/>
            <a:ext cx="445974" cy="482011"/>
          </a:xfrm>
          <a:custGeom>
            <a:rect b="b" l="l" r="r" t="t"/>
            <a:pathLst>
              <a:path extrusionOk="0" h="10966" w="10145">
                <a:moveTo>
                  <a:pt x="5799" y="155"/>
                </a:moveTo>
                <a:lnTo>
                  <a:pt x="6918" y="1274"/>
                </a:lnTo>
                <a:lnTo>
                  <a:pt x="9990" y="1274"/>
                </a:lnTo>
                <a:lnTo>
                  <a:pt x="9990" y="10823"/>
                </a:lnTo>
                <a:lnTo>
                  <a:pt x="144" y="10823"/>
                </a:lnTo>
                <a:lnTo>
                  <a:pt x="144" y="155"/>
                </a:lnTo>
                <a:close/>
                <a:moveTo>
                  <a:pt x="1" y="0"/>
                </a:moveTo>
                <a:lnTo>
                  <a:pt x="1" y="10966"/>
                </a:lnTo>
                <a:lnTo>
                  <a:pt x="10145" y="10966"/>
                </a:lnTo>
                <a:lnTo>
                  <a:pt x="10133" y="1120"/>
                </a:lnTo>
                <a:lnTo>
                  <a:pt x="6978" y="1120"/>
                </a:lnTo>
                <a:lnTo>
                  <a:pt x="5859" y="0"/>
                </a:lnTo>
                <a:close/>
              </a:path>
            </a:pathLst>
          </a:custGeom>
          <a:solidFill>
            <a:srgbClr val="4D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4" name="Google Shape;624;p17"/>
          <p:cNvSpPr/>
          <p:nvPr/>
        </p:nvSpPr>
        <p:spPr>
          <a:xfrm>
            <a:off x="2948850" y="2144187"/>
            <a:ext cx="539125" cy="574668"/>
          </a:xfrm>
          <a:custGeom>
            <a:rect b="b" l="l" r="r" t="t"/>
            <a:pathLst>
              <a:path extrusionOk="0" h="13074" w="12264">
                <a:moveTo>
                  <a:pt x="7239" y="298"/>
                </a:moveTo>
                <a:lnTo>
                  <a:pt x="8358" y="1417"/>
                </a:lnTo>
                <a:lnTo>
                  <a:pt x="11954" y="1417"/>
                </a:lnTo>
                <a:lnTo>
                  <a:pt x="11954" y="12776"/>
                </a:lnTo>
                <a:lnTo>
                  <a:pt x="298" y="12776"/>
                </a:lnTo>
                <a:lnTo>
                  <a:pt x="298" y="298"/>
                </a:lnTo>
                <a:close/>
                <a:moveTo>
                  <a:pt x="0" y="1"/>
                </a:moveTo>
                <a:lnTo>
                  <a:pt x="0" y="13074"/>
                </a:lnTo>
                <a:lnTo>
                  <a:pt x="12264" y="13074"/>
                </a:lnTo>
                <a:lnTo>
                  <a:pt x="12264" y="1108"/>
                </a:lnTo>
                <a:lnTo>
                  <a:pt x="8477" y="1108"/>
                </a:lnTo>
                <a:lnTo>
                  <a:pt x="7370" y="1"/>
                </a:lnTo>
                <a:close/>
              </a:path>
            </a:pathLst>
          </a:custGeom>
          <a:solidFill>
            <a:srgbClr val="4D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25" name="Google Shape;625;p17"/>
          <p:cNvGrpSpPr/>
          <p:nvPr/>
        </p:nvGrpSpPr>
        <p:grpSpPr>
          <a:xfrm>
            <a:off x="3097596" y="2268673"/>
            <a:ext cx="244056" cy="325678"/>
            <a:chOff x="1844650" y="238125"/>
            <a:chExt cx="3911150" cy="5219200"/>
          </a:xfrm>
        </p:grpSpPr>
        <p:sp>
          <p:nvSpPr>
            <p:cNvPr id="626" name="Google Shape;626;p17"/>
            <p:cNvSpPr/>
            <p:nvPr/>
          </p:nvSpPr>
          <p:spPr>
            <a:xfrm>
              <a:off x="3233425" y="2035475"/>
              <a:ext cx="153350" cy="234875"/>
            </a:xfrm>
            <a:custGeom>
              <a:rect b="b" l="l" r="r" t="t"/>
              <a:pathLst>
                <a:path extrusionOk="0" h="9395" w="6134">
                  <a:moveTo>
                    <a:pt x="3067" y="0"/>
                  </a:moveTo>
                  <a:cubicBezTo>
                    <a:pt x="1371" y="0"/>
                    <a:pt x="1" y="1370"/>
                    <a:pt x="1" y="3066"/>
                  </a:cubicBezTo>
                  <a:lnTo>
                    <a:pt x="1" y="6328"/>
                  </a:lnTo>
                  <a:cubicBezTo>
                    <a:pt x="1" y="8025"/>
                    <a:pt x="1371" y="9395"/>
                    <a:pt x="3067" y="9395"/>
                  </a:cubicBezTo>
                  <a:cubicBezTo>
                    <a:pt x="4763" y="9395"/>
                    <a:pt x="6133" y="8025"/>
                    <a:pt x="6133" y="6328"/>
                  </a:cubicBezTo>
                  <a:lnTo>
                    <a:pt x="6133" y="3066"/>
                  </a:lnTo>
                  <a:cubicBezTo>
                    <a:pt x="6133" y="1370"/>
                    <a:pt x="4763" y="0"/>
                    <a:pt x="30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7" name="Google Shape;627;p17"/>
            <p:cNvSpPr/>
            <p:nvPr/>
          </p:nvSpPr>
          <p:spPr>
            <a:xfrm>
              <a:off x="4213650" y="2035475"/>
              <a:ext cx="153350" cy="234875"/>
            </a:xfrm>
            <a:custGeom>
              <a:rect b="b" l="l" r="r" t="t"/>
              <a:pathLst>
                <a:path extrusionOk="0" h="9395" w="6134">
                  <a:moveTo>
                    <a:pt x="3067" y="0"/>
                  </a:moveTo>
                  <a:cubicBezTo>
                    <a:pt x="1371" y="0"/>
                    <a:pt x="1" y="1370"/>
                    <a:pt x="1" y="3066"/>
                  </a:cubicBezTo>
                  <a:lnTo>
                    <a:pt x="1" y="6328"/>
                  </a:lnTo>
                  <a:cubicBezTo>
                    <a:pt x="1" y="8025"/>
                    <a:pt x="1371" y="9395"/>
                    <a:pt x="3067" y="9395"/>
                  </a:cubicBezTo>
                  <a:cubicBezTo>
                    <a:pt x="4763" y="9395"/>
                    <a:pt x="6133" y="8025"/>
                    <a:pt x="6133" y="6328"/>
                  </a:cubicBezTo>
                  <a:lnTo>
                    <a:pt x="6133" y="3066"/>
                  </a:lnTo>
                  <a:cubicBezTo>
                    <a:pt x="6133" y="1370"/>
                    <a:pt x="4763" y="0"/>
                    <a:pt x="30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8" name="Google Shape;628;p17"/>
            <p:cNvSpPr/>
            <p:nvPr/>
          </p:nvSpPr>
          <p:spPr>
            <a:xfrm>
              <a:off x="3470750" y="2607750"/>
              <a:ext cx="658925" cy="235075"/>
            </a:xfrm>
            <a:custGeom>
              <a:rect b="b" l="l" r="r" t="t"/>
              <a:pathLst>
                <a:path extrusionOk="0" h="9403" w="26357">
                  <a:moveTo>
                    <a:pt x="3379" y="0"/>
                  </a:moveTo>
                  <a:cubicBezTo>
                    <a:pt x="2590" y="0"/>
                    <a:pt x="1802" y="310"/>
                    <a:pt x="1207" y="922"/>
                  </a:cubicBezTo>
                  <a:cubicBezTo>
                    <a:pt x="0" y="2129"/>
                    <a:pt x="33" y="4053"/>
                    <a:pt x="1240" y="5228"/>
                  </a:cubicBezTo>
                  <a:cubicBezTo>
                    <a:pt x="3849" y="7837"/>
                    <a:pt x="8318" y="9403"/>
                    <a:pt x="13179" y="9403"/>
                  </a:cubicBezTo>
                  <a:cubicBezTo>
                    <a:pt x="18039" y="9403"/>
                    <a:pt x="22508" y="7837"/>
                    <a:pt x="25117" y="5228"/>
                  </a:cubicBezTo>
                  <a:cubicBezTo>
                    <a:pt x="26324" y="4053"/>
                    <a:pt x="26357" y="2129"/>
                    <a:pt x="25150" y="922"/>
                  </a:cubicBezTo>
                  <a:cubicBezTo>
                    <a:pt x="24555" y="310"/>
                    <a:pt x="23767" y="0"/>
                    <a:pt x="22978" y="0"/>
                  </a:cubicBezTo>
                  <a:cubicBezTo>
                    <a:pt x="22209" y="0"/>
                    <a:pt x="21440" y="294"/>
                    <a:pt x="20844" y="889"/>
                  </a:cubicBezTo>
                  <a:cubicBezTo>
                    <a:pt x="19735" y="1998"/>
                    <a:pt x="17060" y="3270"/>
                    <a:pt x="13179" y="3270"/>
                  </a:cubicBezTo>
                  <a:cubicBezTo>
                    <a:pt x="9297" y="3270"/>
                    <a:pt x="6622" y="1998"/>
                    <a:pt x="5513" y="889"/>
                  </a:cubicBezTo>
                  <a:cubicBezTo>
                    <a:pt x="4918" y="294"/>
                    <a:pt x="4148" y="0"/>
                    <a:pt x="33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9" name="Google Shape;629;p17"/>
            <p:cNvSpPr/>
            <p:nvPr/>
          </p:nvSpPr>
          <p:spPr>
            <a:xfrm>
              <a:off x="1844650" y="238125"/>
              <a:ext cx="3911150" cy="5219200"/>
            </a:xfrm>
            <a:custGeom>
              <a:rect b="b" l="l" r="r" t="t"/>
              <a:pathLst>
                <a:path extrusionOk="0" h="208768" w="156446">
                  <a:moveTo>
                    <a:pt x="78223" y="6133"/>
                  </a:moveTo>
                  <a:cubicBezTo>
                    <a:pt x="107189" y="6133"/>
                    <a:pt x="130741" y="29684"/>
                    <a:pt x="130741" y="58618"/>
                  </a:cubicBezTo>
                  <a:lnTo>
                    <a:pt x="130741" y="69872"/>
                  </a:lnTo>
                  <a:cubicBezTo>
                    <a:pt x="129175" y="69089"/>
                    <a:pt x="127413" y="68632"/>
                    <a:pt x="125619" y="68632"/>
                  </a:cubicBezTo>
                  <a:lnTo>
                    <a:pt x="120726" y="68632"/>
                  </a:lnTo>
                  <a:cubicBezTo>
                    <a:pt x="106961" y="68632"/>
                    <a:pt x="92347" y="63250"/>
                    <a:pt x="79593" y="53464"/>
                  </a:cubicBezTo>
                  <a:cubicBezTo>
                    <a:pt x="66806" y="43711"/>
                    <a:pt x="56498" y="30304"/>
                    <a:pt x="49648" y="14581"/>
                  </a:cubicBezTo>
                  <a:cubicBezTo>
                    <a:pt x="57900" y="9231"/>
                    <a:pt x="67686" y="6133"/>
                    <a:pt x="78223" y="6133"/>
                  </a:cubicBezTo>
                  <a:close/>
                  <a:moveTo>
                    <a:pt x="44624" y="18300"/>
                  </a:moveTo>
                  <a:cubicBezTo>
                    <a:pt x="51898" y="34414"/>
                    <a:pt x="62630" y="48212"/>
                    <a:pt x="75874" y="58324"/>
                  </a:cubicBezTo>
                  <a:cubicBezTo>
                    <a:pt x="89705" y="68926"/>
                    <a:pt x="105623" y="74765"/>
                    <a:pt x="120726" y="74765"/>
                  </a:cubicBezTo>
                  <a:lnTo>
                    <a:pt x="125619" y="74765"/>
                  </a:lnTo>
                  <a:cubicBezTo>
                    <a:pt x="127055" y="74765"/>
                    <a:pt x="128457" y="75385"/>
                    <a:pt x="129403" y="76428"/>
                  </a:cubicBezTo>
                  <a:cubicBezTo>
                    <a:pt x="130382" y="77537"/>
                    <a:pt x="130838" y="78940"/>
                    <a:pt x="130708" y="80408"/>
                  </a:cubicBezTo>
                  <a:cubicBezTo>
                    <a:pt x="130447" y="82985"/>
                    <a:pt x="128000" y="84975"/>
                    <a:pt x="125163" y="84975"/>
                  </a:cubicBezTo>
                  <a:lnTo>
                    <a:pt x="123760" y="84975"/>
                  </a:lnTo>
                  <a:lnTo>
                    <a:pt x="123760" y="84812"/>
                  </a:lnTo>
                  <a:cubicBezTo>
                    <a:pt x="123760" y="83115"/>
                    <a:pt x="122390" y="81745"/>
                    <a:pt x="120726" y="81745"/>
                  </a:cubicBezTo>
                  <a:cubicBezTo>
                    <a:pt x="119030" y="81745"/>
                    <a:pt x="117660" y="83115"/>
                    <a:pt x="117660" y="84812"/>
                  </a:cubicBezTo>
                  <a:cubicBezTo>
                    <a:pt x="117627" y="106536"/>
                    <a:pt x="99947" y="124216"/>
                    <a:pt x="78223" y="124216"/>
                  </a:cubicBezTo>
                  <a:cubicBezTo>
                    <a:pt x="56465" y="124216"/>
                    <a:pt x="38785" y="106504"/>
                    <a:pt x="38785" y="84779"/>
                  </a:cubicBezTo>
                  <a:cubicBezTo>
                    <a:pt x="38785" y="83083"/>
                    <a:pt x="37415" y="81713"/>
                    <a:pt x="35719" y="81713"/>
                  </a:cubicBezTo>
                  <a:cubicBezTo>
                    <a:pt x="34055" y="81713"/>
                    <a:pt x="32685" y="83083"/>
                    <a:pt x="32685" y="84779"/>
                  </a:cubicBezTo>
                  <a:lnTo>
                    <a:pt x="32685" y="84975"/>
                  </a:lnTo>
                  <a:lnTo>
                    <a:pt x="30826" y="84975"/>
                  </a:lnTo>
                  <a:cubicBezTo>
                    <a:pt x="29391" y="84975"/>
                    <a:pt x="27988" y="84355"/>
                    <a:pt x="27042" y="83311"/>
                  </a:cubicBezTo>
                  <a:cubicBezTo>
                    <a:pt x="26063" y="82202"/>
                    <a:pt x="25607" y="80799"/>
                    <a:pt x="25737" y="79332"/>
                  </a:cubicBezTo>
                  <a:cubicBezTo>
                    <a:pt x="25998" y="76755"/>
                    <a:pt x="28445" y="74765"/>
                    <a:pt x="31283" y="74765"/>
                  </a:cubicBezTo>
                  <a:lnTo>
                    <a:pt x="32457" y="74765"/>
                  </a:lnTo>
                  <a:cubicBezTo>
                    <a:pt x="35882" y="74765"/>
                    <a:pt x="39144" y="73427"/>
                    <a:pt x="41558" y="70981"/>
                  </a:cubicBezTo>
                  <a:cubicBezTo>
                    <a:pt x="44004" y="68567"/>
                    <a:pt x="45342" y="65338"/>
                    <a:pt x="45342" y="61880"/>
                  </a:cubicBezTo>
                  <a:lnTo>
                    <a:pt x="45342" y="58618"/>
                  </a:lnTo>
                  <a:cubicBezTo>
                    <a:pt x="45342" y="54410"/>
                    <a:pt x="47266" y="50528"/>
                    <a:pt x="50626" y="47984"/>
                  </a:cubicBezTo>
                  <a:cubicBezTo>
                    <a:pt x="51996" y="46973"/>
                    <a:pt x="52257" y="45048"/>
                    <a:pt x="51246" y="43711"/>
                  </a:cubicBezTo>
                  <a:cubicBezTo>
                    <a:pt x="50643" y="42913"/>
                    <a:pt x="49716" y="42487"/>
                    <a:pt x="48781" y="42487"/>
                  </a:cubicBezTo>
                  <a:cubicBezTo>
                    <a:pt x="48149" y="42487"/>
                    <a:pt x="47513" y="42683"/>
                    <a:pt x="46973" y="43091"/>
                  </a:cubicBezTo>
                  <a:cubicBezTo>
                    <a:pt x="42047" y="46810"/>
                    <a:pt x="39209" y="52453"/>
                    <a:pt x="39209" y="58618"/>
                  </a:cubicBezTo>
                  <a:lnTo>
                    <a:pt x="39209" y="61880"/>
                  </a:lnTo>
                  <a:cubicBezTo>
                    <a:pt x="39209" y="63707"/>
                    <a:pt x="38524" y="65403"/>
                    <a:pt x="37219" y="66675"/>
                  </a:cubicBezTo>
                  <a:cubicBezTo>
                    <a:pt x="35947" y="67947"/>
                    <a:pt x="34251" y="68632"/>
                    <a:pt x="32457" y="68632"/>
                  </a:cubicBezTo>
                  <a:lnTo>
                    <a:pt x="31283" y="68632"/>
                  </a:lnTo>
                  <a:cubicBezTo>
                    <a:pt x="29293" y="68632"/>
                    <a:pt x="27401" y="69154"/>
                    <a:pt x="25705" y="70035"/>
                  </a:cubicBezTo>
                  <a:lnTo>
                    <a:pt x="25705" y="58618"/>
                  </a:lnTo>
                  <a:cubicBezTo>
                    <a:pt x="25705" y="42438"/>
                    <a:pt x="33077" y="27955"/>
                    <a:pt x="44624" y="18300"/>
                  </a:cubicBezTo>
                  <a:close/>
                  <a:moveTo>
                    <a:pt x="25900" y="89966"/>
                  </a:moveTo>
                  <a:lnTo>
                    <a:pt x="25900" y="89966"/>
                  </a:lnTo>
                  <a:cubicBezTo>
                    <a:pt x="27433" y="90683"/>
                    <a:pt x="29097" y="91107"/>
                    <a:pt x="30826" y="91107"/>
                  </a:cubicBezTo>
                  <a:lnTo>
                    <a:pt x="33109" y="91107"/>
                  </a:lnTo>
                  <a:cubicBezTo>
                    <a:pt x="35099" y="105297"/>
                    <a:pt x="43613" y="117399"/>
                    <a:pt x="55552" y="124282"/>
                  </a:cubicBezTo>
                  <a:lnTo>
                    <a:pt x="55552" y="137623"/>
                  </a:lnTo>
                  <a:cubicBezTo>
                    <a:pt x="55552" y="141277"/>
                    <a:pt x="53562" y="144571"/>
                    <a:pt x="50463" y="146333"/>
                  </a:cubicBezTo>
                  <a:cubicBezTo>
                    <a:pt x="45407" y="141472"/>
                    <a:pt x="27955" y="122422"/>
                    <a:pt x="25900" y="89966"/>
                  </a:cubicBezTo>
                  <a:close/>
                  <a:moveTo>
                    <a:pt x="136840" y="163882"/>
                  </a:moveTo>
                  <a:lnTo>
                    <a:pt x="139287" y="164763"/>
                  </a:lnTo>
                  <a:cubicBezTo>
                    <a:pt x="141929" y="165676"/>
                    <a:pt x="144245" y="167242"/>
                    <a:pt x="146039" y="169232"/>
                  </a:cubicBezTo>
                  <a:lnTo>
                    <a:pt x="136840" y="177126"/>
                  </a:lnTo>
                  <a:lnTo>
                    <a:pt x="136840" y="163882"/>
                  </a:lnTo>
                  <a:close/>
                  <a:moveTo>
                    <a:pt x="42406" y="155825"/>
                  </a:moveTo>
                  <a:cubicBezTo>
                    <a:pt x="48538" y="170015"/>
                    <a:pt x="62630" y="179344"/>
                    <a:pt x="78223" y="179344"/>
                  </a:cubicBezTo>
                  <a:cubicBezTo>
                    <a:pt x="87552" y="179344"/>
                    <a:pt x="96392" y="176082"/>
                    <a:pt x="103405" y="170113"/>
                  </a:cubicBezTo>
                  <a:cubicBezTo>
                    <a:pt x="104579" y="172200"/>
                    <a:pt x="105786" y="174190"/>
                    <a:pt x="106993" y="176180"/>
                  </a:cubicBezTo>
                  <a:cubicBezTo>
                    <a:pt x="98871" y="182736"/>
                    <a:pt x="88726" y="186325"/>
                    <a:pt x="78223" y="186325"/>
                  </a:cubicBezTo>
                  <a:cubicBezTo>
                    <a:pt x="59694" y="186325"/>
                    <a:pt x="42960" y="175103"/>
                    <a:pt x="35849" y="158141"/>
                  </a:cubicBezTo>
                  <a:lnTo>
                    <a:pt x="42406" y="155825"/>
                  </a:lnTo>
                  <a:close/>
                  <a:moveTo>
                    <a:pt x="78223" y="0"/>
                  </a:moveTo>
                  <a:cubicBezTo>
                    <a:pt x="45896" y="0"/>
                    <a:pt x="19605" y="26292"/>
                    <a:pt x="19605" y="58618"/>
                  </a:cubicBezTo>
                  <a:lnTo>
                    <a:pt x="19605" y="83670"/>
                  </a:lnTo>
                  <a:cubicBezTo>
                    <a:pt x="19605" y="107058"/>
                    <a:pt x="27238" y="124412"/>
                    <a:pt x="33664" y="134851"/>
                  </a:cubicBezTo>
                  <a:cubicBezTo>
                    <a:pt x="37578" y="141211"/>
                    <a:pt x="41460" y="145843"/>
                    <a:pt x="44200" y="148714"/>
                  </a:cubicBezTo>
                  <a:lnTo>
                    <a:pt x="15103" y="158989"/>
                  </a:lnTo>
                  <a:cubicBezTo>
                    <a:pt x="6067" y="162186"/>
                    <a:pt x="0" y="170765"/>
                    <a:pt x="0" y="180355"/>
                  </a:cubicBezTo>
                  <a:lnTo>
                    <a:pt x="0" y="205701"/>
                  </a:lnTo>
                  <a:cubicBezTo>
                    <a:pt x="0" y="207397"/>
                    <a:pt x="1370" y="208767"/>
                    <a:pt x="3034" y="208767"/>
                  </a:cubicBezTo>
                  <a:cubicBezTo>
                    <a:pt x="4730" y="208767"/>
                    <a:pt x="6100" y="207397"/>
                    <a:pt x="6100" y="205701"/>
                  </a:cubicBezTo>
                  <a:lnTo>
                    <a:pt x="6100" y="180355"/>
                  </a:lnTo>
                  <a:cubicBezTo>
                    <a:pt x="6100" y="178333"/>
                    <a:pt x="6491" y="176343"/>
                    <a:pt x="7177" y="174516"/>
                  </a:cubicBezTo>
                  <a:lnTo>
                    <a:pt x="22638" y="187760"/>
                  </a:lnTo>
                  <a:cubicBezTo>
                    <a:pt x="24856" y="189685"/>
                    <a:pt x="26129" y="192457"/>
                    <a:pt x="26129" y="195393"/>
                  </a:cubicBezTo>
                  <a:lnTo>
                    <a:pt x="26129" y="205701"/>
                  </a:lnTo>
                  <a:cubicBezTo>
                    <a:pt x="26129" y="207397"/>
                    <a:pt x="27499" y="208767"/>
                    <a:pt x="29195" y="208767"/>
                  </a:cubicBezTo>
                  <a:cubicBezTo>
                    <a:pt x="30891" y="208767"/>
                    <a:pt x="32261" y="207397"/>
                    <a:pt x="32261" y="205701"/>
                  </a:cubicBezTo>
                  <a:lnTo>
                    <a:pt x="32261" y="195393"/>
                  </a:lnTo>
                  <a:cubicBezTo>
                    <a:pt x="32261" y="190663"/>
                    <a:pt x="30206" y="186194"/>
                    <a:pt x="26618" y="183128"/>
                  </a:cubicBezTo>
                  <a:lnTo>
                    <a:pt x="10406" y="169232"/>
                  </a:lnTo>
                  <a:cubicBezTo>
                    <a:pt x="12200" y="167242"/>
                    <a:pt x="14516" y="165676"/>
                    <a:pt x="17158" y="164763"/>
                  </a:cubicBezTo>
                  <a:lnTo>
                    <a:pt x="30076" y="160196"/>
                  </a:lnTo>
                  <a:cubicBezTo>
                    <a:pt x="38068" y="179572"/>
                    <a:pt x="57118" y="192425"/>
                    <a:pt x="78223" y="192425"/>
                  </a:cubicBezTo>
                  <a:cubicBezTo>
                    <a:pt x="89835" y="192425"/>
                    <a:pt x="101056" y="188575"/>
                    <a:pt x="110157" y="181497"/>
                  </a:cubicBezTo>
                  <a:cubicBezTo>
                    <a:pt x="114300" y="188706"/>
                    <a:pt x="117660" y="196111"/>
                    <a:pt x="117660" y="205701"/>
                  </a:cubicBezTo>
                  <a:cubicBezTo>
                    <a:pt x="117660" y="207397"/>
                    <a:pt x="119030" y="208767"/>
                    <a:pt x="120726" y="208767"/>
                  </a:cubicBezTo>
                  <a:cubicBezTo>
                    <a:pt x="122390" y="208767"/>
                    <a:pt x="123760" y="207397"/>
                    <a:pt x="123760" y="205701"/>
                  </a:cubicBezTo>
                  <a:cubicBezTo>
                    <a:pt x="123760" y="192098"/>
                    <a:pt x="117954" y="182476"/>
                    <a:pt x="112310" y="173146"/>
                  </a:cubicBezTo>
                  <a:cubicBezTo>
                    <a:pt x="106439" y="163458"/>
                    <a:pt x="100893" y="154259"/>
                    <a:pt x="100893" y="140331"/>
                  </a:cubicBezTo>
                  <a:lnTo>
                    <a:pt x="100893" y="137069"/>
                  </a:lnTo>
                  <a:cubicBezTo>
                    <a:pt x="100893" y="135372"/>
                    <a:pt x="99523" y="134002"/>
                    <a:pt x="97827" y="134002"/>
                  </a:cubicBezTo>
                  <a:cubicBezTo>
                    <a:pt x="96131" y="134002"/>
                    <a:pt x="94761" y="135372"/>
                    <a:pt x="94761" y="137069"/>
                  </a:cubicBezTo>
                  <a:lnTo>
                    <a:pt x="94761" y="140331"/>
                  </a:lnTo>
                  <a:cubicBezTo>
                    <a:pt x="94761" y="150051"/>
                    <a:pt x="97207" y="157750"/>
                    <a:pt x="100469" y="164567"/>
                  </a:cubicBezTo>
                  <a:cubicBezTo>
                    <a:pt x="94402" y="170178"/>
                    <a:pt x="86541" y="173244"/>
                    <a:pt x="78223" y="173244"/>
                  </a:cubicBezTo>
                  <a:cubicBezTo>
                    <a:pt x="65207" y="173244"/>
                    <a:pt x="53464" y="165513"/>
                    <a:pt x="48180" y="153803"/>
                  </a:cubicBezTo>
                  <a:lnTo>
                    <a:pt x="50920" y="152824"/>
                  </a:lnTo>
                  <a:cubicBezTo>
                    <a:pt x="57346" y="150573"/>
                    <a:pt x="61684" y="144441"/>
                    <a:pt x="61684" y="137623"/>
                  </a:cubicBezTo>
                  <a:lnTo>
                    <a:pt x="61684" y="127217"/>
                  </a:lnTo>
                  <a:cubicBezTo>
                    <a:pt x="66806" y="129207"/>
                    <a:pt x="72384" y="130316"/>
                    <a:pt x="78223" y="130316"/>
                  </a:cubicBezTo>
                  <a:cubicBezTo>
                    <a:pt x="101187" y="130316"/>
                    <a:pt x="120237" y="113224"/>
                    <a:pt x="123336" y="91107"/>
                  </a:cubicBezTo>
                  <a:lnTo>
                    <a:pt x="125163" y="91107"/>
                  </a:lnTo>
                  <a:cubicBezTo>
                    <a:pt x="127152" y="91107"/>
                    <a:pt x="129044" y="90585"/>
                    <a:pt x="130741" y="89705"/>
                  </a:cubicBezTo>
                  <a:lnTo>
                    <a:pt x="130741" y="205701"/>
                  </a:lnTo>
                  <a:cubicBezTo>
                    <a:pt x="130741" y="207397"/>
                    <a:pt x="132111" y="208767"/>
                    <a:pt x="133774" y="208767"/>
                  </a:cubicBezTo>
                  <a:cubicBezTo>
                    <a:pt x="135470" y="208767"/>
                    <a:pt x="136840" y="207397"/>
                    <a:pt x="136840" y="205701"/>
                  </a:cubicBezTo>
                  <a:lnTo>
                    <a:pt x="136840" y="185183"/>
                  </a:lnTo>
                  <a:lnTo>
                    <a:pt x="149269" y="174516"/>
                  </a:lnTo>
                  <a:cubicBezTo>
                    <a:pt x="149954" y="176343"/>
                    <a:pt x="150345" y="178333"/>
                    <a:pt x="150345" y="180355"/>
                  </a:cubicBezTo>
                  <a:lnTo>
                    <a:pt x="150345" y="205701"/>
                  </a:lnTo>
                  <a:cubicBezTo>
                    <a:pt x="150345" y="207397"/>
                    <a:pt x="151715" y="208767"/>
                    <a:pt x="153411" y="208767"/>
                  </a:cubicBezTo>
                  <a:cubicBezTo>
                    <a:pt x="155075" y="208767"/>
                    <a:pt x="156445" y="207397"/>
                    <a:pt x="156445" y="205701"/>
                  </a:cubicBezTo>
                  <a:lnTo>
                    <a:pt x="156445" y="180355"/>
                  </a:lnTo>
                  <a:cubicBezTo>
                    <a:pt x="156445" y="170765"/>
                    <a:pt x="150378" y="162186"/>
                    <a:pt x="141342" y="158989"/>
                  </a:cubicBezTo>
                  <a:lnTo>
                    <a:pt x="136840" y="157391"/>
                  </a:lnTo>
                  <a:lnTo>
                    <a:pt x="136840" y="58618"/>
                  </a:lnTo>
                  <a:cubicBezTo>
                    <a:pt x="136840" y="26292"/>
                    <a:pt x="110549" y="0"/>
                    <a:pt x="782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0" name="Google Shape;630;p17"/>
            <p:cNvSpPr/>
            <p:nvPr/>
          </p:nvSpPr>
          <p:spPr>
            <a:xfrm>
              <a:off x="3060550" y="1708775"/>
              <a:ext cx="416750" cy="234575"/>
            </a:xfrm>
            <a:custGeom>
              <a:rect b="b" l="l" r="r" t="t"/>
              <a:pathLst>
                <a:path extrusionOk="0" h="9383" w="16670">
                  <a:moveTo>
                    <a:pt x="13210" y="0"/>
                  </a:moveTo>
                  <a:cubicBezTo>
                    <a:pt x="12896" y="0"/>
                    <a:pt x="12578" y="49"/>
                    <a:pt x="12265" y="151"/>
                  </a:cubicBezTo>
                  <a:lnTo>
                    <a:pt x="2479" y="3445"/>
                  </a:lnTo>
                  <a:cubicBezTo>
                    <a:pt x="881" y="3967"/>
                    <a:pt x="0" y="5696"/>
                    <a:pt x="522" y="7294"/>
                  </a:cubicBezTo>
                  <a:cubicBezTo>
                    <a:pt x="979" y="8599"/>
                    <a:pt x="2153" y="9382"/>
                    <a:pt x="3425" y="9382"/>
                  </a:cubicBezTo>
                  <a:cubicBezTo>
                    <a:pt x="3752" y="9382"/>
                    <a:pt x="4078" y="9350"/>
                    <a:pt x="4404" y="9252"/>
                  </a:cubicBezTo>
                  <a:lnTo>
                    <a:pt x="14223" y="5957"/>
                  </a:lnTo>
                  <a:cubicBezTo>
                    <a:pt x="15821" y="5435"/>
                    <a:pt x="16669" y="3706"/>
                    <a:pt x="16147" y="2108"/>
                  </a:cubicBezTo>
                  <a:cubicBezTo>
                    <a:pt x="15727" y="822"/>
                    <a:pt x="14505" y="0"/>
                    <a:pt x="132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31" name="Google Shape;631;p17"/>
          <p:cNvSpPr txBox="1"/>
          <p:nvPr/>
        </p:nvSpPr>
        <p:spPr>
          <a:xfrm>
            <a:off x="2623710" y="711737"/>
            <a:ext cx="4004902" cy="425236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63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rgbClr val="F3F3F3"/>
                </a:solidFill>
                <a:latin typeface="Teko"/>
                <a:ea typeface="Teko"/>
                <a:cs typeface="Teko"/>
                <a:sym typeface="Teko"/>
              </a:rPr>
              <a:t>Introducing a new generation to text-based RPG’s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18"/>
          <p:cNvSpPr txBox="1"/>
          <p:nvPr>
            <p:ph type="ctrTitle"/>
          </p:nvPr>
        </p:nvSpPr>
        <p:spPr>
          <a:xfrm>
            <a:off x="1964850" y="-53629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GB">
                <a:solidFill>
                  <a:schemeClr val="lt2"/>
                </a:solidFill>
              </a:rPr>
              <a:t>Initial Planning</a:t>
            </a:r>
            <a:endParaRPr>
              <a:solidFill>
                <a:schemeClr val="lt2"/>
              </a:solidFill>
            </a:endParaRPr>
          </a:p>
        </p:txBody>
      </p:sp>
      <p:pic>
        <p:nvPicPr>
          <p:cNvPr id="637" name="Google Shape;637;p18"/>
          <p:cNvPicPr preferRelativeResize="0"/>
          <p:nvPr/>
        </p:nvPicPr>
        <p:blipFill rotWithShape="1">
          <a:blip r:embed="rId4">
            <a:alphaModFix/>
          </a:blip>
          <a:srcRect b="17948" l="13342" r="8992" t="21492"/>
          <a:stretch/>
        </p:blipFill>
        <p:spPr>
          <a:xfrm>
            <a:off x="1927856" y="1121050"/>
            <a:ext cx="5214301" cy="3264924"/>
          </a:xfrm>
          <a:prstGeom prst="rect">
            <a:avLst/>
          </a:prstGeom>
          <a:noFill/>
          <a:ln>
            <a:noFill/>
          </a:ln>
        </p:spPr>
      </p:pic>
      <p:sp>
        <p:nvSpPr>
          <p:cNvPr id="638" name="Google Shape;638;p18"/>
          <p:cNvSpPr txBox="1"/>
          <p:nvPr>
            <p:ph idx="4294967295" type="subTitle"/>
          </p:nvPr>
        </p:nvSpPr>
        <p:spPr>
          <a:xfrm>
            <a:off x="6891794" y="2148000"/>
            <a:ext cx="1565700" cy="11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26661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1200"/>
              <a:buFont typeface="Source Code Pro Light"/>
              <a:buNone/>
            </a:pPr>
            <a:r>
              <a:rPr b="0" i="0" lang="en-GB" sz="1000" u="none" cap="none" strike="noStrike">
                <a:solidFill>
                  <a:srgbClr val="F3F3F3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Eventually, we realized there was one idea which resonated with all of us…</a:t>
            </a:r>
            <a:endParaRPr b="0" i="0" sz="1000" u="none" cap="none" strike="noStrike">
              <a:solidFill>
                <a:srgbClr val="F3F3F3"/>
              </a:solidFill>
              <a:latin typeface="Source Code Pro Light"/>
              <a:ea typeface="Source Code Pro Light"/>
              <a:cs typeface="Source Code Pro Light"/>
              <a:sym typeface="Source Code Pro Light"/>
            </a:endParaRPr>
          </a:p>
        </p:txBody>
      </p:sp>
      <p:sp>
        <p:nvSpPr>
          <p:cNvPr id="639" name="Google Shape;639;p18"/>
          <p:cNvSpPr txBox="1"/>
          <p:nvPr>
            <p:ph idx="4294967295" type="ctrTitle"/>
          </p:nvPr>
        </p:nvSpPr>
        <p:spPr>
          <a:xfrm>
            <a:off x="6891768" y="1775000"/>
            <a:ext cx="1565699" cy="6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eko"/>
              <a:buNone/>
            </a:pPr>
            <a:r>
              <a:rPr b="0" i="0" lang="en-GB" sz="1800" u="none" cap="none" strike="noStrike">
                <a:solidFill>
                  <a:srgbClr val="F3F3F3"/>
                </a:solidFill>
                <a:latin typeface="Teko"/>
                <a:ea typeface="Teko"/>
                <a:cs typeface="Teko"/>
                <a:sym typeface="Teko"/>
              </a:rPr>
              <a:t>On the right track</a:t>
            </a:r>
            <a:endParaRPr b="0" i="0" sz="1800" u="none" cap="none" strike="noStrike">
              <a:solidFill>
                <a:srgbClr val="F3F3F3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640" name="Google Shape;640;p18"/>
          <p:cNvSpPr txBox="1"/>
          <p:nvPr>
            <p:ph idx="4294967295" type="ctrTitle"/>
          </p:nvPr>
        </p:nvSpPr>
        <p:spPr>
          <a:xfrm>
            <a:off x="408538" y="2724886"/>
            <a:ext cx="1878494" cy="6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eko"/>
              <a:buNone/>
            </a:pPr>
            <a:r>
              <a:rPr b="0" i="0" lang="en-GB" sz="1800" u="none" cap="none" strike="noStrike">
                <a:solidFill>
                  <a:srgbClr val="F3F3F3"/>
                </a:solidFill>
                <a:latin typeface="Teko"/>
                <a:ea typeface="Teko"/>
                <a:cs typeface="Teko"/>
                <a:sym typeface="Teko"/>
              </a:rPr>
              <a:t>Birds and Research?</a:t>
            </a:r>
            <a:endParaRPr b="0" i="0" sz="1800" u="none" cap="none" strike="noStrike">
              <a:solidFill>
                <a:srgbClr val="F3F3F3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641" name="Google Shape;641;p18"/>
          <p:cNvSpPr txBox="1"/>
          <p:nvPr>
            <p:ph idx="4294967295" type="subTitle"/>
          </p:nvPr>
        </p:nvSpPr>
        <p:spPr>
          <a:xfrm>
            <a:off x="207974" y="3047410"/>
            <a:ext cx="2399759" cy="165771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GB" sz="1000" u="none" cap="none" strike="noStrike">
                <a:solidFill>
                  <a:srgbClr val="F3F3F3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Before we even begun development, there were many initial concepts; ranging from intergalactic spaceships to modern day dystopias!</a:t>
            </a:r>
            <a:endParaRPr/>
          </a:p>
          <a:p>
            <a:pPr indent="0" lvl="0" marL="0" marR="0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GB" sz="1000" u="none" cap="none" strike="noStrike">
                <a:solidFill>
                  <a:srgbClr val="F3F3F3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We initially put in a paper bird science fantasy taxiing game, but it would take too long.</a:t>
            </a:r>
            <a:endParaRPr/>
          </a:p>
        </p:txBody>
      </p:sp>
      <p:grpSp>
        <p:nvGrpSpPr>
          <p:cNvPr id="642" name="Google Shape;642;p18"/>
          <p:cNvGrpSpPr/>
          <p:nvPr/>
        </p:nvGrpSpPr>
        <p:grpSpPr>
          <a:xfrm>
            <a:off x="6936451" y="1541764"/>
            <a:ext cx="595955" cy="233233"/>
            <a:chOff x="1190625" y="1823450"/>
            <a:chExt cx="5209400" cy="2038750"/>
          </a:xfrm>
        </p:grpSpPr>
        <p:sp>
          <p:nvSpPr>
            <p:cNvPr id="643" name="Google Shape;643;p18"/>
            <p:cNvSpPr/>
            <p:nvPr/>
          </p:nvSpPr>
          <p:spPr>
            <a:xfrm>
              <a:off x="2740050" y="2801975"/>
              <a:ext cx="1968650" cy="570925"/>
            </a:xfrm>
            <a:custGeom>
              <a:rect b="b" l="l" r="r" t="t"/>
              <a:pathLst>
                <a:path extrusionOk="0" h="22837" w="78746">
                  <a:moveTo>
                    <a:pt x="75025" y="0"/>
                  </a:moveTo>
                  <a:cubicBezTo>
                    <a:pt x="73923" y="0"/>
                    <a:pt x="72845" y="557"/>
                    <a:pt x="72221" y="1569"/>
                  </a:cubicBezTo>
                  <a:lnTo>
                    <a:pt x="66317" y="11420"/>
                  </a:lnTo>
                  <a:cubicBezTo>
                    <a:pt x="64523" y="14453"/>
                    <a:pt x="61228" y="16313"/>
                    <a:pt x="57705" y="16313"/>
                  </a:cubicBezTo>
                  <a:lnTo>
                    <a:pt x="3263" y="16313"/>
                  </a:lnTo>
                  <a:cubicBezTo>
                    <a:pt x="1469" y="16313"/>
                    <a:pt x="1" y="17781"/>
                    <a:pt x="1" y="19575"/>
                  </a:cubicBezTo>
                  <a:cubicBezTo>
                    <a:pt x="1" y="21369"/>
                    <a:pt x="1469" y="22837"/>
                    <a:pt x="3263" y="22837"/>
                  </a:cubicBezTo>
                  <a:lnTo>
                    <a:pt x="57705" y="22837"/>
                  </a:lnTo>
                  <a:cubicBezTo>
                    <a:pt x="63512" y="22837"/>
                    <a:pt x="68927" y="19738"/>
                    <a:pt x="71895" y="14780"/>
                  </a:cubicBezTo>
                  <a:lnTo>
                    <a:pt x="77832" y="4928"/>
                  </a:lnTo>
                  <a:cubicBezTo>
                    <a:pt x="78745" y="3395"/>
                    <a:pt x="78256" y="1373"/>
                    <a:pt x="76690" y="460"/>
                  </a:cubicBezTo>
                  <a:cubicBezTo>
                    <a:pt x="76168" y="149"/>
                    <a:pt x="75593" y="0"/>
                    <a:pt x="75025" y="0"/>
                  </a:cubicBez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4" name="Google Shape;644;p18"/>
            <p:cNvSpPr/>
            <p:nvPr/>
          </p:nvSpPr>
          <p:spPr>
            <a:xfrm>
              <a:off x="1190625" y="1823450"/>
              <a:ext cx="5209400" cy="2038750"/>
            </a:xfrm>
            <a:custGeom>
              <a:rect b="b" l="l" r="r" t="t"/>
              <a:pathLst>
                <a:path extrusionOk="0" h="81550" w="208376">
                  <a:moveTo>
                    <a:pt x="19572" y="6524"/>
                  </a:moveTo>
                  <a:cubicBezTo>
                    <a:pt x="19572" y="8318"/>
                    <a:pt x="18104" y="9786"/>
                    <a:pt x="16277" y="9786"/>
                  </a:cubicBezTo>
                  <a:lnTo>
                    <a:pt x="9819" y="9786"/>
                  </a:lnTo>
                  <a:cubicBezTo>
                    <a:pt x="7992" y="9786"/>
                    <a:pt x="6524" y="8318"/>
                    <a:pt x="6524" y="6524"/>
                  </a:cubicBezTo>
                  <a:close/>
                  <a:moveTo>
                    <a:pt x="114170" y="9786"/>
                  </a:moveTo>
                  <a:cubicBezTo>
                    <a:pt x="121868" y="9786"/>
                    <a:pt x="137134" y="20061"/>
                    <a:pt x="145289" y="26194"/>
                  </a:cubicBezTo>
                  <a:cubicBezTo>
                    <a:pt x="143821" y="27205"/>
                    <a:pt x="142745" y="28314"/>
                    <a:pt x="141994" y="29195"/>
                  </a:cubicBezTo>
                  <a:lnTo>
                    <a:pt x="80441" y="23291"/>
                  </a:lnTo>
                  <a:cubicBezTo>
                    <a:pt x="83311" y="18137"/>
                    <a:pt x="89281" y="9786"/>
                    <a:pt x="97860" y="9786"/>
                  </a:cubicBezTo>
                  <a:close/>
                  <a:moveTo>
                    <a:pt x="80897" y="11515"/>
                  </a:moveTo>
                  <a:cubicBezTo>
                    <a:pt x="80082" y="12363"/>
                    <a:pt x="79299" y="13309"/>
                    <a:pt x="78516" y="14320"/>
                  </a:cubicBezTo>
                  <a:cubicBezTo>
                    <a:pt x="74536" y="19507"/>
                    <a:pt x="72481" y="24693"/>
                    <a:pt x="72383" y="24889"/>
                  </a:cubicBezTo>
                  <a:cubicBezTo>
                    <a:pt x="72025" y="25868"/>
                    <a:pt x="72123" y="26911"/>
                    <a:pt x="72644" y="27792"/>
                  </a:cubicBezTo>
                  <a:cubicBezTo>
                    <a:pt x="73199" y="28673"/>
                    <a:pt x="74112" y="29227"/>
                    <a:pt x="75124" y="29325"/>
                  </a:cubicBezTo>
                  <a:lnTo>
                    <a:pt x="143201" y="35849"/>
                  </a:lnTo>
                  <a:cubicBezTo>
                    <a:pt x="143332" y="35882"/>
                    <a:pt x="143430" y="35882"/>
                    <a:pt x="143560" y="35882"/>
                  </a:cubicBezTo>
                  <a:cubicBezTo>
                    <a:pt x="144767" y="35882"/>
                    <a:pt x="145843" y="35262"/>
                    <a:pt x="146398" y="34186"/>
                  </a:cubicBezTo>
                  <a:cubicBezTo>
                    <a:pt x="146626" y="33794"/>
                    <a:pt x="149432" y="29358"/>
                    <a:pt x="156575" y="29358"/>
                  </a:cubicBezTo>
                  <a:lnTo>
                    <a:pt x="169623" y="29358"/>
                  </a:lnTo>
                  <a:cubicBezTo>
                    <a:pt x="185803" y="29358"/>
                    <a:pt x="198981" y="42536"/>
                    <a:pt x="198981" y="58716"/>
                  </a:cubicBezTo>
                  <a:lnTo>
                    <a:pt x="198981" y="68502"/>
                  </a:lnTo>
                  <a:lnTo>
                    <a:pt x="190239" y="68502"/>
                  </a:lnTo>
                  <a:cubicBezTo>
                    <a:pt x="191674" y="65533"/>
                    <a:pt x="192457" y="62206"/>
                    <a:pt x="192457" y="58716"/>
                  </a:cubicBezTo>
                  <a:cubicBezTo>
                    <a:pt x="192457" y="46125"/>
                    <a:pt x="182215" y="35882"/>
                    <a:pt x="169623" y="35882"/>
                  </a:cubicBezTo>
                  <a:cubicBezTo>
                    <a:pt x="157032" y="35882"/>
                    <a:pt x="146789" y="46125"/>
                    <a:pt x="146789" y="58716"/>
                  </a:cubicBezTo>
                  <a:cubicBezTo>
                    <a:pt x="146789" y="62206"/>
                    <a:pt x="147572" y="65533"/>
                    <a:pt x="149008" y="68502"/>
                  </a:cubicBezTo>
                  <a:lnTo>
                    <a:pt x="56498" y="68502"/>
                  </a:lnTo>
                  <a:cubicBezTo>
                    <a:pt x="57933" y="65533"/>
                    <a:pt x="58716" y="62206"/>
                    <a:pt x="58716" y="58716"/>
                  </a:cubicBezTo>
                  <a:cubicBezTo>
                    <a:pt x="58716" y="46125"/>
                    <a:pt x="48473" y="35882"/>
                    <a:pt x="35882" y="35882"/>
                  </a:cubicBezTo>
                  <a:cubicBezTo>
                    <a:pt x="23291" y="35882"/>
                    <a:pt x="13048" y="46125"/>
                    <a:pt x="13048" y="58716"/>
                  </a:cubicBezTo>
                  <a:cubicBezTo>
                    <a:pt x="13048" y="60053"/>
                    <a:pt x="13178" y="61391"/>
                    <a:pt x="13407" y="62663"/>
                  </a:cubicBezTo>
                  <a:cubicBezTo>
                    <a:pt x="11091" y="60803"/>
                    <a:pt x="9786" y="58259"/>
                    <a:pt x="9786" y="55454"/>
                  </a:cubicBezTo>
                  <a:lnTo>
                    <a:pt x="9786" y="28542"/>
                  </a:lnTo>
                  <a:cubicBezTo>
                    <a:pt x="9786" y="27172"/>
                    <a:pt x="10895" y="26096"/>
                    <a:pt x="12232" y="26096"/>
                  </a:cubicBezTo>
                  <a:lnTo>
                    <a:pt x="34708" y="26096"/>
                  </a:lnTo>
                  <a:cubicBezTo>
                    <a:pt x="40155" y="26096"/>
                    <a:pt x="45537" y="25280"/>
                    <a:pt x="50724" y="23649"/>
                  </a:cubicBezTo>
                  <a:cubicBezTo>
                    <a:pt x="50789" y="23617"/>
                    <a:pt x="50887" y="23584"/>
                    <a:pt x="50952" y="23552"/>
                  </a:cubicBezTo>
                  <a:lnTo>
                    <a:pt x="80897" y="11515"/>
                  </a:lnTo>
                  <a:close/>
                  <a:moveTo>
                    <a:pt x="35882" y="42406"/>
                  </a:moveTo>
                  <a:cubicBezTo>
                    <a:pt x="44885" y="42406"/>
                    <a:pt x="52192" y="49713"/>
                    <a:pt x="52192" y="58716"/>
                  </a:cubicBezTo>
                  <a:cubicBezTo>
                    <a:pt x="52192" y="67686"/>
                    <a:pt x="44885" y="75026"/>
                    <a:pt x="35882" y="75026"/>
                  </a:cubicBezTo>
                  <a:cubicBezTo>
                    <a:pt x="26879" y="75026"/>
                    <a:pt x="19572" y="67686"/>
                    <a:pt x="19572" y="58716"/>
                  </a:cubicBezTo>
                  <a:cubicBezTo>
                    <a:pt x="19572" y="49713"/>
                    <a:pt x="26879" y="42406"/>
                    <a:pt x="35882" y="42406"/>
                  </a:cubicBezTo>
                  <a:close/>
                  <a:moveTo>
                    <a:pt x="169623" y="42406"/>
                  </a:moveTo>
                  <a:cubicBezTo>
                    <a:pt x="178626" y="42406"/>
                    <a:pt x="185933" y="49713"/>
                    <a:pt x="185933" y="58716"/>
                  </a:cubicBezTo>
                  <a:cubicBezTo>
                    <a:pt x="185933" y="67686"/>
                    <a:pt x="178626" y="75026"/>
                    <a:pt x="169623" y="75026"/>
                  </a:cubicBezTo>
                  <a:cubicBezTo>
                    <a:pt x="160620" y="75026"/>
                    <a:pt x="153313" y="67686"/>
                    <a:pt x="153313" y="58716"/>
                  </a:cubicBezTo>
                  <a:cubicBezTo>
                    <a:pt x="153313" y="49713"/>
                    <a:pt x="160620" y="42406"/>
                    <a:pt x="169623" y="42406"/>
                  </a:cubicBezTo>
                  <a:close/>
                  <a:moveTo>
                    <a:pt x="3262" y="0"/>
                  </a:moveTo>
                  <a:cubicBezTo>
                    <a:pt x="1468" y="0"/>
                    <a:pt x="0" y="1468"/>
                    <a:pt x="0" y="3262"/>
                  </a:cubicBezTo>
                  <a:lnTo>
                    <a:pt x="0" y="6491"/>
                  </a:lnTo>
                  <a:cubicBezTo>
                    <a:pt x="0" y="11906"/>
                    <a:pt x="4404" y="16310"/>
                    <a:pt x="9819" y="16310"/>
                  </a:cubicBezTo>
                  <a:lnTo>
                    <a:pt x="11711" y="16310"/>
                  </a:lnTo>
                  <a:lnTo>
                    <a:pt x="14973" y="19572"/>
                  </a:lnTo>
                  <a:lnTo>
                    <a:pt x="12232" y="19572"/>
                  </a:lnTo>
                  <a:cubicBezTo>
                    <a:pt x="7274" y="19572"/>
                    <a:pt x="3262" y="23584"/>
                    <a:pt x="3262" y="28542"/>
                  </a:cubicBezTo>
                  <a:lnTo>
                    <a:pt x="3262" y="55454"/>
                  </a:lnTo>
                  <a:cubicBezTo>
                    <a:pt x="3262" y="62989"/>
                    <a:pt x="8677" y="69350"/>
                    <a:pt x="17093" y="71633"/>
                  </a:cubicBezTo>
                  <a:cubicBezTo>
                    <a:pt x="21203" y="77603"/>
                    <a:pt x="28086" y="81550"/>
                    <a:pt x="35882" y="81550"/>
                  </a:cubicBezTo>
                  <a:cubicBezTo>
                    <a:pt x="42080" y="81550"/>
                    <a:pt x="47723" y="79038"/>
                    <a:pt x="51833" y="75026"/>
                  </a:cubicBezTo>
                  <a:lnTo>
                    <a:pt x="153672" y="75026"/>
                  </a:lnTo>
                  <a:cubicBezTo>
                    <a:pt x="157782" y="79038"/>
                    <a:pt x="163426" y="81550"/>
                    <a:pt x="169623" y="81550"/>
                  </a:cubicBezTo>
                  <a:cubicBezTo>
                    <a:pt x="175821" y="81550"/>
                    <a:pt x="181464" y="79038"/>
                    <a:pt x="185574" y="75026"/>
                  </a:cubicBezTo>
                  <a:lnTo>
                    <a:pt x="205114" y="75026"/>
                  </a:lnTo>
                  <a:cubicBezTo>
                    <a:pt x="206908" y="75026"/>
                    <a:pt x="208376" y="73558"/>
                    <a:pt x="208376" y="71764"/>
                  </a:cubicBezTo>
                  <a:cubicBezTo>
                    <a:pt x="208376" y="70100"/>
                    <a:pt x="207104" y="68730"/>
                    <a:pt x="205505" y="68534"/>
                  </a:cubicBezTo>
                  <a:lnTo>
                    <a:pt x="205505" y="58716"/>
                  </a:lnTo>
                  <a:cubicBezTo>
                    <a:pt x="205505" y="38916"/>
                    <a:pt x="189424" y="22834"/>
                    <a:pt x="169623" y="22834"/>
                  </a:cubicBezTo>
                  <a:lnTo>
                    <a:pt x="151585" y="22834"/>
                  </a:lnTo>
                  <a:cubicBezTo>
                    <a:pt x="146528" y="18854"/>
                    <a:pt x="125945" y="3262"/>
                    <a:pt x="114170" y="3262"/>
                  </a:cubicBezTo>
                  <a:lnTo>
                    <a:pt x="92151" y="3262"/>
                  </a:lnTo>
                  <a:cubicBezTo>
                    <a:pt x="87650" y="3262"/>
                    <a:pt x="83213" y="3947"/>
                    <a:pt x="78940" y="5284"/>
                  </a:cubicBezTo>
                  <a:cubicBezTo>
                    <a:pt x="78842" y="5284"/>
                    <a:pt x="78777" y="5317"/>
                    <a:pt x="78679" y="5350"/>
                  </a:cubicBezTo>
                  <a:lnTo>
                    <a:pt x="48636" y="17452"/>
                  </a:lnTo>
                  <a:cubicBezTo>
                    <a:pt x="44135" y="18854"/>
                    <a:pt x="39437" y="19572"/>
                    <a:pt x="34708" y="19572"/>
                  </a:cubicBezTo>
                  <a:lnTo>
                    <a:pt x="23943" y="19572"/>
                  </a:lnTo>
                  <a:cubicBezTo>
                    <a:pt x="23780" y="19246"/>
                    <a:pt x="23584" y="18952"/>
                    <a:pt x="23291" y="18691"/>
                  </a:cubicBezTo>
                  <a:lnTo>
                    <a:pt x="20126" y="15527"/>
                  </a:lnTo>
                  <a:cubicBezTo>
                    <a:pt x="23649" y="14027"/>
                    <a:pt x="26096" y="10536"/>
                    <a:pt x="26096" y="6491"/>
                  </a:cubicBezTo>
                  <a:lnTo>
                    <a:pt x="26096" y="3262"/>
                  </a:lnTo>
                  <a:cubicBezTo>
                    <a:pt x="26096" y="1468"/>
                    <a:pt x="24628" y="0"/>
                    <a:pt x="22834" y="0"/>
                  </a:cubicBez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5" name="Google Shape;645;p18"/>
            <p:cNvSpPr/>
            <p:nvPr/>
          </p:nvSpPr>
          <p:spPr>
            <a:xfrm>
              <a:off x="1761450" y="2965125"/>
              <a:ext cx="652425" cy="652425"/>
            </a:xfrm>
            <a:custGeom>
              <a:rect b="b" l="l" r="r" t="t"/>
              <a:pathLst>
                <a:path extrusionOk="0" h="26097" w="26097">
                  <a:moveTo>
                    <a:pt x="13049" y="1"/>
                  </a:moveTo>
                  <a:cubicBezTo>
                    <a:pt x="5840" y="1"/>
                    <a:pt x="1" y="5840"/>
                    <a:pt x="1" y="13049"/>
                  </a:cubicBezTo>
                  <a:cubicBezTo>
                    <a:pt x="1" y="20225"/>
                    <a:pt x="5840" y="26097"/>
                    <a:pt x="13049" y="26097"/>
                  </a:cubicBezTo>
                  <a:cubicBezTo>
                    <a:pt x="20258" y="26097"/>
                    <a:pt x="26097" y="20225"/>
                    <a:pt x="26097" y="13049"/>
                  </a:cubicBezTo>
                  <a:cubicBezTo>
                    <a:pt x="26097" y="11255"/>
                    <a:pt x="24629" y="9787"/>
                    <a:pt x="22835" y="9787"/>
                  </a:cubicBezTo>
                  <a:cubicBezTo>
                    <a:pt x="21041" y="9787"/>
                    <a:pt x="19573" y="11255"/>
                    <a:pt x="19573" y="13049"/>
                  </a:cubicBezTo>
                  <a:cubicBezTo>
                    <a:pt x="19573" y="16637"/>
                    <a:pt x="16637" y="19573"/>
                    <a:pt x="13049" y="19573"/>
                  </a:cubicBezTo>
                  <a:cubicBezTo>
                    <a:pt x="9461" y="19573"/>
                    <a:pt x="6525" y="16637"/>
                    <a:pt x="6525" y="13049"/>
                  </a:cubicBezTo>
                  <a:cubicBezTo>
                    <a:pt x="6525" y="9428"/>
                    <a:pt x="9461" y="6525"/>
                    <a:pt x="13049" y="6525"/>
                  </a:cubicBezTo>
                  <a:cubicBezTo>
                    <a:pt x="14843" y="6525"/>
                    <a:pt x="16311" y="5057"/>
                    <a:pt x="16311" y="3263"/>
                  </a:cubicBezTo>
                  <a:cubicBezTo>
                    <a:pt x="16311" y="1469"/>
                    <a:pt x="14843" y="1"/>
                    <a:pt x="13049" y="1"/>
                  </a:cubicBez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6" name="Google Shape;646;p18"/>
            <p:cNvSpPr/>
            <p:nvPr/>
          </p:nvSpPr>
          <p:spPr>
            <a:xfrm>
              <a:off x="5105000" y="2965125"/>
              <a:ext cx="652425" cy="652425"/>
            </a:xfrm>
            <a:custGeom>
              <a:rect b="b" l="l" r="r" t="t"/>
              <a:pathLst>
                <a:path extrusionOk="0" h="26097" w="26097">
                  <a:moveTo>
                    <a:pt x="13048" y="1"/>
                  </a:moveTo>
                  <a:cubicBezTo>
                    <a:pt x="5839" y="1"/>
                    <a:pt x="0" y="5840"/>
                    <a:pt x="0" y="13049"/>
                  </a:cubicBezTo>
                  <a:cubicBezTo>
                    <a:pt x="0" y="20225"/>
                    <a:pt x="5839" y="26097"/>
                    <a:pt x="13048" y="26097"/>
                  </a:cubicBezTo>
                  <a:cubicBezTo>
                    <a:pt x="20257" y="26097"/>
                    <a:pt x="26096" y="20225"/>
                    <a:pt x="26096" y="13049"/>
                  </a:cubicBezTo>
                  <a:cubicBezTo>
                    <a:pt x="26096" y="11255"/>
                    <a:pt x="24628" y="9787"/>
                    <a:pt x="22834" y="9787"/>
                  </a:cubicBezTo>
                  <a:cubicBezTo>
                    <a:pt x="21040" y="9787"/>
                    <a:pt x="19572" y="11255"/>
                    <a:pt x="19572" y="13049"/>
                  </a:cubicBezTo>
                  <a:cubicBezTo>
                    <a:pt x="19572" y="16637"/>
                    <a:pt x="16636" y="19573"/>
                    <a:pt x="13048" y="19573"/>
                  </a:cubicBezTo>
                  <a:cubicBezTo>
                    <a:pt x="9460" y="19573"/>
                    <a:pt x="6524" y="16637"/>
                    <a:pt x="6524" y="13049"/>
                  </a:cubicBezTo>
                  <a:cubicBezTo>
                    <a:pt x="6524" y="9428"/>
                    <a:pt x="9460" y="6525"/>
                    <a:pt x="13048" y="6525"/>
                  </a:cubicBezTo>
                  <a:cubicBezTo>
                    <a:pt x="14842" y="6525"/>
                    <a:pt x="16310" y="5057"/>
                    <a:pt x="16310" y="3263"/>
                  </a:cubicBezTo>
                  <a:cubicBezTo>
                    <a:pt x="16310" y="1469"/>
                    <a:pt x="14842" y="1"/>
                    <a:pt x="13048" y="1"/>
                  </a:cubicBez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47" name="Google Shape;647;p18"/>
          <p:cNvGrpSpPr/>
          <p:nvPr/>
        </p:nvGrpSpPr>
        <p:grpSpPr>
          <a:xfrm>
            <a:off x="1856544" y="2226458"/>
            <a:ext cx="358252" cy="498434"/>
            <a:chOff x="1924550" y="238125"/>
            <a:chExt cx="3751325" cy="5219200"/>
          </a:xfrm>
        </p:grpSpPr>
        <p:sp>
          <p:nvSpPr>
            <p:cNvPr id="648" name="Google Shape;648;p18"/>
            <p:cNvSpPr/>
            <p:nvPr/>
          </p:nvSpPr>
          <p:spPr>
            <a:xfrm>
              <a:off x="1924550" y="238125"/>
              <a:ext cx="3751325" cy="5219200"/>
            </a:xfrm>
            <a:custGeom>
              <a:rect b="b" l="l" r="r" t="t"/>
              <a:pathLst>
                <a:path extrusionOk="0" h="208768" w="150053">
                  <a:moveTo>
                    <a:pt x="75157" y="6524"/>
                  </a:moveTo>
                  <a:cubicBezTo>
                    <a:pt x="82660" y="6524"/>
                    <a:pt x="88075" y="11384"/>
                    <a:pt x="88075" y="18071"/>
                  </a:cubicBezTo>
                  <a:lnTo>
                    <a:pt x="88075" y="32620"/>
                  </a:lnTo>
                  <a:lnTo>
                    <a:pt x="61979" y="32620"/>
                  </a:lnTo>
                  <a:lnTo>
                    <a:pt x="61979" y="18071"/>
                  </a:lnTo>
                  <a:cubicBezTo>
                    <a:pt x="61979" y="11384"/>
                    <a:pt x="67491" y="6524"/>
                    <a:pt x="75092" y="6524"/>
                  </a:cubicBezTo>
                  <a:close/>
                  <a:moveTo>
                    <a:pt x="26097" y="45668"/>
                  </a:moveTo>
                  <a:lnTo>
                    <a:pt x="26097" y="58716"/>
                  </a:lnTo>
                  <a:lnTo>
                    <a:pt x="12755" y="58716"/>
                  </a:lnTo>
                  <a:cubicBezTo>
                    <a:pt x="9395" y="58716"/>
                    <a:pt x="6525" y="55715"/>
                    <a:pt x="6525" y="52192"/>
                  </a:cubicBezTo>
                  <a:cubicBezTo>
                    <a:pt x="6525" y="48669"/>
                    <a:pt x="9395" y="45668"/>
                    <a:pt x="12755" y="45668"/>
                  </a:cubicBezTo>
                  <a:close/>
                  <a:moveTo>
                    <a:pt x="137298" y="45668"/>
                  </a:moveTo>
                  <a:cubicBezTo>
                    <a:pt x="140658" y="45668"/>
                    <a:pt x="143528" y="48669"/>
                    <a:pt x="143528" y="52192"/>
                  </a:cubicBezTo>
                  <a:cubicBezTo>
                    <a:pt x="143528" y="55715"/>
                    <a:pt x="140658" y="58716"/>
                    <a:pt x="137298" y="58716"/>
                  </a:cubicBezTo>
                  <a:lnTo>
                    <a:pt x="123956" y="58716"/>
                  </a:lnTo>
                  <a:lnTo>
                    <a:pt x="123956" y="45668"/>
                  </a:lnTo>
                  <a:close/>
                  <a:moveTo>
                    <a:pt x="111463" y="39144"/>
                  </a:moveTo>
                  <a:cubicBezTo>
                    <a:pt x="113257" y="39144"/>
                    <a:pt x="117432" y="39633"/>
                    <a:pt x="117432" y="44037"/>
                  </a:cubicBezTo>
                  <a:lnTo>
                    <a:pt x="117432" y="62369"/>
                  </a:lnTo>
                  <a:cubicBezTo>
                    <a:pt x="117432" y="66186"/>
                    <a:pt x="114399" y="70133"/>
                    <a:pt x="110843" y="70981"/>
                  </a:cubicBezTo>
                  <a:cubicBezTo>
                    <a:pt x="110811" y="70981"/>
                    <a:pt x="110778" y="71013"/>
                    <a:pt x="110778" y="71013"/>
                  </a:cubicBezTo>
                  <a:lnTo>
                    <a:pt x="83573" y="78157"/>
                  </a:lnTo>
                  <a:cubicBezTo>
                    <a:pt x="81387" y="78679"/>
                    <a:pt x="78321" y="78973"/>
                    <a:pt x="75124" y="78973"/>
                  </a:cubicBezTo>
                  <a:cubicBezTo>
                    <a:pt x="71993" y="78973"/>
                    <a:pt x="68927" y="78679"/>
                    <a:pt x="66741" y="78190"/>
                  </a:cubicBezTo>
                  <a:lnTo>
                    <a:pt x="39340" y="71013"/>
                  </a:lnTo>
                  <a:cubicBezTo>
                    <a:pt x="39340" y="70981"/>
                    <a:pt x="39308" y="70981"/>
                    <a:pt x="39275" y="70981"/>
                  </a:cubicBezTo>
                  <a:cubicBezTo>
                    <a:pt x="35654" y="70133"/>
                    <a:pt x="32621" y="66186"/>
                    <a:pt x="32621" y="62369"/>
                  </a:cubicBezTo>
                  <a:lnTo>
                    <a:pt x="32621" y="40775"/>
                  </a:lnTo>
                  <a:cubicBezTo>
                    <a:pt x="32621" y="39861"/>
                    <a:pt x="32784" y="39601"/>
                    <a:pt x="32784" y="39601"/>
                  </a:cubicBezTo>
                  <a:cubicBezTo>
                    <a:pt x="33012" y="39372"/>
                    <a:pt x="33860" y="39144"/>
                    <a:pt x="36731" y="39144"/>
                  </a:cubicBezTo>
                  <a:close/>
                  <a:moveTo>
                    <a:pt x="46973" y="79723"/>
                  </a:moveTo>
                  <a:lnTo>
                    <a:pt x="65143" y="84485"/>
                  </a:lnTo>
                  <a:cubicBezTo>
                    <a:pt x="65175" y="84518"/>
                    <a:pt x="65175" y="84518"/>
                    <a:pt x="65208" y="84518"/>
                  </a:cubicBezTo>
                  <a:cubicBezTo>
                    <a:pt x="67883" y="85138"/>
                    <a:pt x="71438" y="85497"/>
                    <a:pt x="75124" y="85497"/>
                  </a:cubicBezTo>
                  <a:cubicBezTo>
                    <a:pt x="78876" y="85497"/>
                    <a:pt x="82431" y="85138"/>
                    <a:pt x="85106" y="84518"/>
                  </a:cubicBezTo>
                  <a:cubicBezTo>
                    <a:pt x="85139" y="84485"/>
                    <a:pt x="85171" y="84485"/>
                    <a:pt x="85204" y="84485"/>
                  </a:cubicBezTo>
                  <a:lnTo>
                    <a:pt x="103080" y="79788"/>
                  </a:lnTo>
                  <a:lnTo>
                    <a:pt x="98676" y="94630"/>
                  </a:lnTo>
                  <a:cubicBezTo>
                    <a:pt x="98382" y="94598"/>
                    <a:pt x="98089" y="94598"/>
                    <a:pt x="97763" y="94598"/>
                  </a:cubicBezTo>
                  <a:lnTo>
                    <a:pt x="84813" y="94598"/>
                  </a:lnTo>
                  <a:cubicBezTo>
                    <a:pt x="83018" y="94598"/>
                    <a:pt x="81551" y="96066"/>
                    <a:pt x="81551" y="97860"/>
                  </a:cubicBezTo>
                  <a:lnTo>
                    <a:pt x="68503" y="97860"/>
                  </a:lnTo>
                  <a:cubicBezTo>
                    <a:pt x="68503" y="96066"/>
                    <a:pt x="67035" y="94598"/>
                    <a:pt x="65241" y="94598"/>
                  </a:cubicBezTo>
                  <a:lnTo>
                    <a:pt x="52421" y="94598"/>
                  </a:lnTo>
                  <a:cubicBezTo>
                    <a:pt x="52062" y="94598"/>
                    <a:pt x="51736" y="94598"/>
                    <a:pt x="51377" y="94630"/>
                  </a:cubicBezTo>
                  <a:lnTo>
                    <a:pt x="46973" y="79723"/>
                  </a:lnTo>
                  <a:close/>
                  <a:moveTo>
                    <a:pt x="16376" y="97860"/>
                  </a:moveTo>
                  <a:cubicBezTo>
                    <a:pt x="17453" y="97860"/>
                    <a:pt x="22835" y="98088"/>
                    <a:pt x="22835" y="102589"/>
                  </a:cubicBezTo>
                  <a:lnTo>
                    <a:pt x="22835" y="117432"/>
                  </a:lnTo>
                  <a:lnTo>
                    <a:pt x="9787" y="117432"/>
                  </a:lnTo>
                  <a:lnTo>
                    <a:pt x="9787" y="102589"/>
                  </a:lnTo>
                  <a:cubicBezTo>
                    <a:pt x="9787" y="99099"/>
                    <a:pt x="13342" y="97860"/>
                    <a:pt x="16376" y="97860"/>
                  </a:cubicBezTo>
                  <a:close/>
                  <a:moveTo>
                    <a:pt x="81551" y="104384"/>
                  </a:moveTo>
                  <a:lnTo>
                    <a:pt x="81551" y="117432"/>
                  </a:lnTo>
                  <a:lnTo>
                    <a:pt x="68503" y="117432"/>
                  </a:lnTo>
                  <a:lnTo>
                    <a:pt x="68503" y="104384"/>
                  </a:lnTo>
                  <a:close/>
                  <a:moveTo>
                    <a:pt x="133677" y="97860"/>
                  </a:moveTo>
                  <a:cubicBezTo>
                    <a:pt x="136711" y="97860"/>
                    <a:pt x="140266" y="99099"/>
                    <a:pt x="140266" y="102589"/>
                  </a:cubicBezTo>
                  <a:lnTo>
                    <a:pt x="140266" y="117432"/>
                  </a:lnTo>
                  <a:lnTo>
                    <a:pt x="127218" y="117432"/>
                  </a:lnTo>
                  <a:lnTo>
                    <a:pt x="127218" y="102589"/>
                  </a:lnTo>
                  <a:cubicBezTo>
                    <a:pt x="127218" y="98088"/>
                    <a:pt x="132601" y="97860"/>
                    <a:pt x="133677" y="97860"/>
                  </a:cubicBezTo>
                  <a:close/>
                  <a:moveTo>
                    <a:pt x="61979" y="101122"/>
                  </a:moveTo>
                  <a:lnTo>
                    <a:pt x="61979" y="120693"/>
                  </a:lnTo>
                  <a:lnTo>
                    <a:pt x="52421" y="120693"/>
                  </a:lnTo>
                  <a:cubicBezTo>
                    <a:pt x="47039" y="120693"/>
                    <a:pt x="42635" y="116290"/>
                    <a:pt x="42635" y="110908"/>
                  </a:cubicBezTo>
                  <a:cubicBezTo>
                    <a:pt x="42635" y="105525"/>
                    <a:pt x="47039" y="101122"/>
                    <a:pt x="52421" y="101122"/>
                  </a:cubicBezTo>
                  <a:close/>
                  <a:moveTo>
                    <a:pt x="97763" y="101122"/>
                  </a:moveTo>
                  <a:cubicBezTo>
                    <a:pt x="103178" y="101122"/>
                    <a:pt x="107549" y="105525"/>
                    <a:pt x="107549" y="110908"/>
                  </a:cubicBezTo>
                  <a:cubicBezTo>
                    <a:pt x="107549" y="116290"/>
                    <a:pt x="103178" y="120693"/>
                    <a:pt x="97763" y="120693"/>
                  </a:cubicBezTo>
                  <a:lnTo>
                    <a:pt x="88075" y="120693"/>
                  </a:lnTo>
                  <a:lnTo>
                    <a:pt x="88075" y="101122"/>
                  </a:lnTo>
                  <a:close/>
                  <a:moveTo>
                    <a:pt x="22835" y="123955"/>
                  </a:moveTo>
                  <a:lnTo>
                    <a:pt x="22835" y="127217"/>
                  </a:lnTo>
                  <a:cubicBezTo>
                    <a:pt x="22835" y="129012"/>
                    <a:pt x="21367" y="130479"/>
                    <a:pt x="19573" y="130479"/>
                  </a:cubicBezTo>
                  <a:lnTo>
                    <a:pt x="13049" y="130479"/>
                  </a:lnTo>
                  <a:cubicBezTo>
                    <a:pt x="11255" y="130479"/>
                    <a:pt x="9787" y="129012"/>
                    <a:pt x="9787" y="127217"/>
                  </a:cubicBezTo>
                  <a:lnTo>
                    <a:pt x="9787" y="123955"/>
                  </a:lnTo>
                  <a:close/>
                  <a:moveTo>
                    <a:pt x="140266" y="123955"/>
                  </a:moveTo>
                  <a:lnTo>
                    <a:pt x="140266" y="127217"/>
                  </a:lnTo>
                  <a:cubicBezTo>
                    <a:pt x="140266" y="129012"/>
                    <a:pt x="138798" y="130479"/>
                    <a:pt x="137004" y="130479"/>
                  </a:cubicBezTo>
                  <a:lnTo>
                    <a:pt x="130480" y="130479"/>
                  </a:lnTo>
                  <a:cubicBezTo>
                    <a:pt x="128686" y="130479"/>
                    <a:pt x="127218" y="129012"/>
                    <a:pt x="127218" y="127217"/>
                  </a:cubicBezTo>
                  <a:lnTo>
                    <a:pt x="127218" y="123955"/>
                  </a:lnTo>
                  <a:close/>
                  <a:moveTo>
                    <a:pt x="48931" y="140265"/>
                  </a:moveTo>
                  <a:cubicBezTo>
                    <a:pt x="50725" y="140265"/>
                    <a:pt x="52193" y="141733"/>
                    <a:pt x="52193" y="143527"/>
                  </a:cubicBezTo>
                  <a:cubicBezTo>
                    <a:pt x="52193" y="145321"/>
                    <a:pt x="50725" y="146789"/>
                    <a:pt x="48931" y="146789"/>
                  </a:cubicBezTo>
                  <a:cubicBezTo>
                    <a:pt x="47137" y="146789"/>
                    <a:pt x="45669" y="145321"/>
                    <a:pt x="45669" y="143527"/>
                  </a:cubicBezTo>
                  <a:cubicBezTo>
                    <a:pt x="45669" y="141733"/>
                    <a:pt x="47137" y="140265"/>
                    <a:pt x="48931" y="140265"/>
                  </a:cubicBezTo>
                  <a:close/>
                  <a:moveTo>
                    <a:pt x="101122" y="140265"/>
                  </a:moveTo>
                  <a:cubicBezTo>
                    <a:pt x="102917" y="140265"/>
                    <a:pt x="104384" y="141733"/>
                    <a:pt x="104384" y="143527"/>
                  </a:cubicBezTo>
                  <a:cubicBezTo>
                    <a:pt x="104384" y="145321"/>
                    <a:pt x="102917" y="146789"/>
                    <a:pt x="101122" y="146789"/>
                  </a:cubicBezTo>
                  <a:cubicBezTo>
                    <a:pt x="99328" y="146789"/>
                    <a:pt x="97860" y="145321"/>
                    <a:pt x="97860" y="143527"/>
                  </a:cubicBezTo>
                  <a:cubicBezTo>
                    <a:pt x="97860" y="141733"/>
                    <a:pt x="99328" y="140265"/>
                    <a:pt x="101122" y="140265"/>
                  </a:cubicBezTo>
                  <a:close/>
                  <a:moveTo>
                    <a:pt x="50529" y="166361"/>
                  </a:moveTo>
                  <a:cubicBezTo>
                    <a:pt x="58390" y="166361"/>
                    <a:pt x="61979" y="171515"/>
                    <a:pt x="61979" y="176310"/>
                  </a:cubicBezTo>
                  <a:lnTo>
                    <a:pt x="61979" y="189195"/>
                  </a:lnTo>
                  <a:lnTo>
                    <a:pt x="35883" y="189195"/>
                  </a:lnTo>
                  <a:lnTo>
                    <a:pt x="35883" y="176310"/>
                  </a:lnTo>
                  <a:cubicBezTo>
                    <a:pt x="35883" y="171515"/>
                    <a:pt x="39504" y="166361"/>
                    <a:pt x="47430" y="166361"/>
                  </a:cubicBezTo>
                  <a:close/>
                  <a:moveTo>
                    <a:pt x="102721" y="166361"/>
                  </a:moveTo>
                  <a:cubicBezTo>
                    <a:pt x="110582" y="166361"/>
                    <a:pt x="114170" y="171515"/>
                    <a:pt x="114170" y="176310"/>
                  </a:cubicBezTo>
                  <a:lnTo>
                    <a:pt x="114170" y="189195"/>
                  </a:lnTo>
                  <a:lnTo>
                    <a:pt x="88075" y="189195"/>
                  </a:lnTo>
                  <a:lnTo>
                    <a:pt x="88075" y="176310"/>
                  </a:lnTo>
                  <a:cubicBezTo>
                    <a:pt x="88075" y="171515"/>
                    <a:pt x="91695" y="166361"/>
                    <a:pt x="99622" y="166361"/>
                  </a:cubicBezTo>
                  <a:close/>
                  <a:moveTo>
                    <a:pt x="61979" y="195719"/>
                  </a:moveTo>
                  <a:lnTo>
                    <a:pt x="61979" y="202243"/>
                  </a:lnTo>
                  <a:lnTo>
                    <a:pt x="35883" y="202243"/>
                  </a:lnTo>
                  <a:lnTo>
                    <a:pt x="35883" y="195719"/>
                  </a:lnTo>
                  <a:close/>
                  <a:moveTo>
                    <a:pt x="114170" y="195719"/>
                  </a:moveTo>
                  <a:lnTo>
                    <a:pt x="114170" y="202243"/>
                  </a:lnTo>
                  <a:lnTo>
                    <a:pt x="88075" y="202243"/>
                  </a:lnTo>
                  <a:lnTo>
                    <a:pt x="88075" y="195719"/>
                  </a:lnTo>
                  <a:close/>
                  <a:moveTo>
                    <a:pt x="75092" y="0"/>
                  </a:moveTo>
                  <a:cubicBezTo>
                    <a:pt x="63903" y="0"/>
                    <a:pt x="55455" y="7764"/>
                    <a:pt x="55455" y="18071"/>
                  </a:cubicBezTo>
                  <a:lnTo>
                    <a:pt x="55455" y="32620"/>
                  </a:lnTo>
                  <a:lnTo>
                    <a:pt x="36731" y="32620"/>
                  </a:lnTo>
                  <a:cubicBezTo>
                    <a:pt x="34350" y="32620"/>
                    <a:pt x="32001" y="32685"/>
                    <a:pt x="30011" y="33664"/>
                  </a:cubicBezTo>
                  <a:cubicBezTo>
                    <a:pt x="28478" y="34447"/>
                    <a:pt x="26684" y="35980"/>
                    <a:pt x="26195" y="39144"/>
                  </a:cubicBezTo>
                  <a:lnTo>
                    <a:pt x="12755" y="39144"/>
                  </a:lnTo>
                  <a:cubicBezTo>
                    <a:pt x="5840" y="39144"/>
                    <a:pt x="1" y="45113"/>
                    <a:pt x="1" y="52192"/>
                  </a:cubicBezTo>
                  <a:cubicBezTo>
                    <a:pt x="1" y="59270"/>
                    <a:pt x="5840" y="65240"/>
                    <a:pt x="12755" y="65240"/>
                  </a:cubicBezTo>
                  <a:lnTo>
                    <a:pt x="13049" y="65240"/>
                  </a:lnTo>
                  <a:lnTo>
                    <a:pt x="13049" y="91662"/>
                  </a:lnTo>
                  <a:cubicBezTo>
                    <a:pt x="7145" y="92771"/>
                    <a:pt x="3263" y="96979"/>
                    <a:pt x="3263" y="102589"/>
                  </a:cubicBezTo>
                  <a:lnTo>
                    <a:pt x="3263" y="127217"/>
                  </a:lnTo>
                  <a:cubicBezTo>
                    <a:pt x="3263" y="132600"/>
                    <a:pt x="7634" y="137003"/>
                    <a:pt x="13049" y="137003"/>
                  </a:cubicBezTo>
                  <a:lnTo>
                    <a:pt x="19573" y="137003"/>
                  </a:lnTo>
                  <a:cubicBezTo>
                    <a:pt x="24955" y="137003"/>
                    <a:pt x="29359" y="132600"/>
                    <a:pt x="29359" y="127217"/>
                  </a:cubicBezTo>
                  <a:lnTo>
                    <a:pt x="29359" y="102589"/>
                  </a:lnTo>
                  <a:cubicBezTo>
                    <a:pt x="29359" y="96946"/>
                    <a:pt x="25477" y="92738"/>
                    <a:pt x="19573" y="91629"/>
                  </a:cubicBezTo>
                  <a:lnTo>
                    <a:pt x="19573" y="65240"/>
                  </a:lnTo>
                  <a:lnTo>
                    <a:pt x="26390" y="65240"/>
                  </a:lnTo>
                  <a:cubicBezTo>
                    <a:pt x="27565" y="70948"/>
                    <a:pt x="32131" y="75972"/>
                    <a:pt x="37742" y="77309"/>
                  </a:cubicBezTo>
                  <a:lnTo>
                    <a:pt x="39569" y="77798"/>
                  </a:lnTo>
                  <a:lnTo>
                    <a:pt x="45082" y="96359"/>
                  </a:lnTo>
                  <a:cubicBezTo>
                    <a:pt x="39764" y="99034"/>
                    <a:pt x="36111" y="104547"/>
                    <a:pt x="36111" y="110908"/>
                  </a:cubicBezTo>
                  <a:cubicBezTo>
                    <a:pt x="36111" y="117497"/>
                    <a:pt x="40025" y="123173"/>
                    <a:pt x="45669" y="125750"/>
                  </a:cubicBezTo>
                  <a:lnTo>
                    <a:pt x="45669" y="134296"/>
                  </a:lnTo>
                  <a:cubicBezTo>
                    <a:pt x="41852" y="135633"/>
                    <a:pt x="39145" y="139287"/>
                    <a:pt x="39145" y="143527"/>
                  </a:cubicBezTo>
                  <a:cubicBezTo>
                    <a:pt x="39145" y="147768"/>
                    <a:pt x="41852" y="151421"/>
                    <a:pt x="45669" y="152759"/>
                  </a:cubicBezTo>
                  <a:lnTo>
                    <a:pt x="45669" y="159837"/>
                  </a:lnTo>
                  <a:cubicBezTo>
                    <a:pt x="45669" y="159870"/>
                    <a:pt x="45669" y="159870"/>
                    <a:pt x="45669" y="159903"/>
                  </a:cubicBezTo>
                  <a:cubicBezTo>
                    <a:pt x="36242" y="160653"/>
                    <a:pt x="29359" y="167470"/>
                    <a:pt x="29359" y="176310"/>
                  </a:cubicBezTo>
                  <a:lnTo>
                    <a:pt x="29359" y="202243"/>
                  </a:lnTo>
                  <a:cubicBezTo>
                    <a:pt x="27565" y="202243"/>
                    <a:pt x="26097" y="203711"/>
                    <a:pt x="26097" y="205505"/>
                  </a:cubicBezTo>
                  <a:cubicBezTo>
                    <a:pt x="26097" y="207299"/>
                    <a:pt x="27565" y="208767"/>
                    <a:pt x="29359" y="208767"/>
                  </a:cubicBezTo>
                  <a:lnTo>
                    <a:pt x="68503" y="208767"/>
                  </a:lnTo>
                  <a:cubicBezTo>
                    <a:pt x="70297" y="208767"/>
                    <a:pt x="71765" y="207299"/>
                    <a:pt x="71765" y="205505"/>
                  </a:cubicBezTo>
                  <a:cubicBezTo>
                    <a:pt x="71765" y="203711"/>
                    <a:pt x="70297" y="202243"/>
                    <a:pt x="68503" y="202243"/>
                  </a:cubicBezTo>
                  <a:lnTo>
                    <a:pt x="68503" y="176310"/>
                  </a:lnTo>
                  <a:cubicBezTo>
                    <a:pt x="68503" y="167275"/>
                    <a:pt x="61718" y="160588"/>
                    <a:pt x="52193" y="159903"/>
                  </a:cubicBezTo>
                  <a:cubicBezTo>
                    <a:pt x="52193" y="159870"/>
                    <a:pt x="52193" y="159870"/>
                    <a:pt x="52193" y="159837"/>
                  </a:cubicBezTo>
                  <a:lnTo>
                    <a:pt x="52193" y="152759"/>
                  </a:lnTo>
                  <a:cubicBezTo>
                    <a:pt x="55977" y="151421"/>
                    <a:pt x="58717" y="147768"/>
                    <a:pt x="58717" y="143527"/>
                  </a:cubicBezTo>
                  <a:cubicBezTo>
                    <a:pt x="58717" y="139287"/>
                    <a:pt x="55977" y="135633"/>
                    <a:pt x="52193" y="134296"/>
                  </a:cubicBezTo>
                  <a:lnTo>
                    <a:pt x="52193" y="127217"/>
                  </a:lnTo>
                  <a:lnTo>
                    <a:pt x="65241" y="127217"/>
                  </a:lnTo>
                  <a:cubicBezTo>
                    <a:pt x="67035" y="127217"/>
                    <a:pt x="68503" y="125750"/>
                    <a:pt x="68503" y="123955"/>
                  </a:cubicBezTo>
                  <a:lnTo>
                    <a:pt x="81551" y="123955"/>
                  </a:lnTo>
                  <a:cubicBezTo>
                    <a:pt x="81551" y="125750"/>
                    <a:pt x="83018" y="127217"/>
                    <a:pt x="84813" y="127217"/>
                  </a:cubicBezTo>
                  <a:lnTo>
                    <a:pt x="97860" y="127217"/>
                  </a:lnTo>
                  <a:lnTo>
                    <a:pt x="97860" y="134296"/>
                  </a:lnTo>
                  <a:cubicBezTo>
                    <a:pt x="94044" y="135633"/>
                    <a:pt x="91337" y="139287"/>
                    <a:pt x="91337" y="143527"/>
                  </a:cubicBezTo>
                  <a:cubicBezTo>
                    <a:pt x="91337" y="147768"/>
                    <a:pt x="94044" y="151421"/>
                    <a:pt x="97860" y="152759"/>
                  </a:cubicBezTo>
                  <a:lnTo>
                    <a:pt x="97860" y="159837"/>
                  </a:lnTo>
                  <a:cubicBezTo>
                    <a:pt x="97860" y="159870"/>
                    <a:pt x="97860" y="159870"/>
                    <a:pt x="97860" y="159903"/>
                  </a:cubicBezTo>
                  <a:cubicBezTo>
                    <a:pt x="88433" y="160653"/>
                    <a:pt x="81551" y="167470"/>
                    <a:pt x="81551" y="176310"/>
                  </a:cubicBezTo>
                  <a:lnTo>
                    <a:pt x="81551" y="202243"/>
                  </a:lnTo>
                  <a:cubicBezTo>
                    <a:pt x="79756" y="202243"/>
                    <a:pt x="78289" y="203711"/>
                    <a:pt x="78289" y="205505"/>
                  </a:cubicBezTo>
                  <a:cubicBezTo>
                    <a:pt x="78289" y="207299"/>
                    <a:pt x="79756" y="208767"/>
                    <a:pt x="81551" y="208767"/>
                  </a:cubicBezTo>
                  <a:lnTo>
                    <a:pt x="120694" y="208767"/>
                  </a:lnTo>
                  <a:cubicBezTo>
                    <a:pt x="122488" y="208767"/>
                    <a:pt x="123956" y="207299"/>
                    <a:pt x="123956" y="205505"/>
                  </a:cubicBezTo>
                  <a:cubicBezTo>
                    <a:pt x="123956" y="203711"/>
                    <a:pt x="122488" y="202243"/>
                    <a:pt x="120694" y="202243"/>
                  </a:cubicBezTo>
                  <a:lnTo>
                    <a:pt x="120694" y="176310"/>
                  </a:lnTo>
                  <a:cubicBezTo>
                    <a:pt x="120694" y="167275"/>
                    <a:pt x="113909" y="160588"/>
                    <a:pt x="104384" y="159903"/>
                  </a:cubicBezTo>
                  <a:cubicBezTo>
                    <a:pt x="104384" y="159870"/>
                    <a:pt x="104384" y="159870"/>
                    <a:pt x="104384" y="159837"/>
                  </a:cubicBezTo>
                  <a:lnTo>
                    <a:pt x="104384" y="152759"/>
                  </a:lnTo>
                  <a:cubicBezTo>
                    <a:pt x="108168" y="151421"/>
                    <a:pt x="110908" y="147768"/>
                    <a:pt x="110908" y="143527"/>
                  </a:cubicBezTo>
                  <a:cubicBezTo>
                    <a:pt x="110908" y="139287"/>
                    <a:pt x="108168" y="135633"/>
                    <a:pt x="104384" y="134296"/>
                  </a:cubicBezTo>
                  <a:lnTo>
                    <a:pt x="104384" y="125815"/>
                  </a:lnTo>
                  <a:cubicBezTo>
                    <a:pt x="110093" y="123270"/>
                    <a:pt x="114073" y="117562"/>
                    <a:pt x="114073" y="110908"/>
                  </a:cubicBezTo>
                  <a:cubicBezTo>
                    <a:pt x="114073" y="104514"/>
                    <a:pt x="110387" y="98936"/>
                    <a:pt x="104972" y="96294"/>
                  </a:cubicBezTo>
                  <a:lnTo>
                    <a:pt x="110452" y="77831"/>
                  </a:lnTo>
                  <a:lnTo>
                    <a:pt x="112376" y="77342"/>
                  </a:lnTo>
                  <a:cubicBezTo>
                    <a:pt x="117954" y="75972"/>
                    <a:pt x="122488" y="70948"/>
                    <a:pt x="123663" y="65240"/>
                  </a:cubicBezTo>
                  <a:lnTo>
                    <a:pt x="130480" y="65240"/>
                  </a:lnTo>
                  <a:lnTo>
                    <a:pt x="130480" y="91629"/>
                  </a:lnTo>
                  <a:cubicBezTo>
                    <a:pt x="124576" y="92738"/>
                    <a:pt x="120694" y="96946"/>
                    <a:pt x="120694" y="102589"/>
                  </a:cubicBezTo>
                  <a:lnTo>
                    <a:pt x="120694" y="120498"/>
                  </a:lnTo>
                  <a:cubicBezTo>
                    <a:pt x="120694" y="120563"/>
                    <a:pt x="120694" y="120628"/>
                    <a:pt x="120694" y="120693"/>
                  </a:cubicBezTo>
                  <a:cubicBezTo>
                    <a:pt x="120694" y="120759"/>
                    <a:pt x="120694" y="120824"/>
                    <a:pt x="120694" y="120889"/>
                  </a:cubicBezTo>
                  <a:lnTo>
                    <a:pt x="120694" y="127217"/>
                  </a:lnTo>
                  <a:cubicBezTo>
                    <a:pt x="120694" y="132600"/>
                    <a:pt x="125098" y="137003"/>
                    <a:pt x="130480" y="137003"/>
                  </a:cubicBezTo>
                  <a:lnTo>
                    <a:pt x="137004" y="137003"/>
                  </a:lnTo>
                  <a:cubicBezTo>
                    <a:pt x="142419" y="137003"/>
                    <a:pt x="146790" y="132600"/>
                    <a:pt x="146790" y="127217"/>
                  </a:cubicBezTo>
                  <a:lnTo>
                    <a:pt x="146790" y="102589"/>
                  </a:lnTo>
                  <a:cubicBezTo>
                    <a:pt x="146790" y="96946"/>
                    <a:pt x="142909" y="92771"/>
                    <a:pt x="137004" y="91662"/>
                  </a:cubicBezTo>
                  <a:lnTo>
                    <a:pt x="137004" y="65240"/>
                  </a:lnTo>
                  <a:lnTo>
                    <a:pt x="137298" y="65240"/>
                  </a:lnTo>
                  <a:cubicBezTo>
                    <a:pt x="144213" y="65240"/>
                    <a:pt x="150052" y="59270"/>
                    <a:pt x="150052" y="52192"/>
                  </a:cubicBezTo>
                  <a:cubicBezTo>
                    <a:pt x="150052" y="45113"/>
                    <a:pt x="144213" y="39144"/>
                    <a:pt x="137298" y="39144"/>
                  </a:cubicBezTo>
                  <a:lnTo>
                    <a:pt x="122913" y="39144"/>
                  </a:lnTo>
                  <a:cubicBezTo>
                    <a:pt x="121053" y="35132"/>
                    <a:pt x="116845" y="32620"/>
                    <a:pt x="111463" y="32620"/>
                  </a:cubicBezTo>
                  <a:lnTo>
                    <a:pt x="94598" y="32620"/>
                  </a:lnTo>
                  <a:lnTo>
                    <a:pt x="94598" y="18071"/>
                  </a:lnTo>
                  <a:cubicBezTo>
                    <a:pt x="94598" y="7764"/>
                    <a:pt x="86248" y="0"/>
                    <a:pt x="75157" y="0"/>
                  </a:cubicBez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9" name="Google Shape;649;p18"/>
            <p:cNvSpPr/>
            <p:nvPr/>
          </p:nvSpPr>
          <p:spPr>
            <a:xfrm>
              <a:off x="3389200" y="1296625"/>
              <a:ext cx="818775" cy="818775"/>
            </a:xfrm>
            <a:custGeom>
              <a:rect b="b" l="l" r="r" t="t"/>
              <a:pathLst>
                <a:path extrusionOk="0" h="32751" w="32751">
                  <a:moveTo>
                    <a:pt x="16375" y="1"/>
                  </a:moveTo>
                  <a:cubicBezTo>
                    <a:pt x="7340" y="1"/>
                    <a:pt x="0" y="7340"/>
                    <a:pt x="0" y="16376"/>
                  </a:cubicBezTo>
                  <a:cubicBezTo>
                    <a:pt x="0" y="25411"/>
                    <a:pt x="7340" y="32751"/>
                    <a:pt x="16375" y="32751"/>
                  </a:cubicBezTo>
                  <a:cubicBezTo>
                    <a:pt x="25411" y="32751"/>
                    <a:pt x="32751" y="25411"/>
                    <a:pt x="32751" y="16376"/>
                  </a:cubicBezTo>
                  <a:cubicBezTo>
                    <a:pt x="32751" y="15006"/>
                    <a:pt x="32587" y="13636"/>
                    <a:pt x="32229" y="12298"/>
                  </a:cubicBezTo>
                  <a:cubicBezTo>
                    <a:pt x="31868" y="10830"/>
                    <a:pt x="30519" y="9855"/>
                    <a:pt x="29062" y="9855"/>
                  </a:cubicBezTo>
                  <a:cubicBezTo>
                    <a:pt x="28803" y="9855"/>
                    <a:pt x="28542" y="9886"/>
                    <a:pt x="28282" y="9950"/>
                  </a:cubicBezTo>
                  <a:cubicBezTo>
                    <a:pt x="26520" y="10406"/>
                    <a:pt x="25476" y="12168"/>
                    <a:pt x="25900" y="13929"/>
                  </a:cubicBezTo>
                  <a:cubicBezTo>
                    <a:pt x="26129" y="14712"/>
                    <a:pt x="26227" y="15528"/>
                    <a:pt x="26227" y="16376"/>
                  </a:cubicBezTo>
                  <a:cubicBezTo>
                    <a:pt x="26227" y="21791"/>
                    <a:pt x="21790" y="26227"/>
                    <a:pt x="16375" y="26227"/>
                  </a:cubicBezTo>
                  <a:cubicBezTo>
                    <a:pt x="10960" y="26227"/>
                    <a:pt x="6524" y="21791"/>
                    <a:pt x="6524" y="16376"/>
                  </a:cubicBezTo>
                  <a:cubicBezTo>
                    <a:pt x="6524" y="10961"/>
                    <a:pt x="10960" y="6525"/>
                    <a:pt x="16375" y="6525"/>
                  </a:cubicBezTo>
                  <a:cubicBezTo>
                    <a:pt x="17223" y="6525"/>
                    <a:pt x="18072" y="6622"/>
                    <a:pt x="18887" y="6851"/>
                  </a:cubicBezTo>
                  <a:cubicBezTo>
                    <a:pt x="19162" y="6923"/>
                    <a:pt x="19438" y="6958"/>
                    <a:pt x="19710" y="6958"/>
                  </a:cubicBezTo>
                  <a:cubicBezTo>
                    <a:pt x="21152" y="6958"/>
                    <a:pt x="22483" y="5984"/>
                    <a:pt x="22867" y="4502"/>
                  </a:cubicBezTo>
                  <a:cubicBezTo>
                    <a:pt x="23323" y="2773"/>
                    <a:pt x="22280" y="979"/>
                    <a:pt x="20518" y="523"/>
                  </a:cubicBezTo>
                  <a:cubicBezTo>
                    <a:pt x="19181" y="196"/>
                    <a:pt x="17778" y="1"/>
                    <a:pt x="16375" y="1"/>
                  </a:cubicBez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0" name="Google Shape;650;p18"/>
            <p:cNvSpPr/>
            <p:nvPr/>
          </p:nvSpPr>
          <p:spPr>
            <a:xfrm>
              <a:off x="3555550" y="645850"/>
              <a:ext cx="489325" cy="163125"/>
            </a:xfrm>
            <a:custGeom>
              <a:rect b="b" l="l" r="r" t="t"/>
              <a:pathLst>
                <a:path extrusionOk="0" h="6525" w="19573">
                  <a:moveTo>
                    <a:pt x="3263" y="1"/>
                  </a:moveTo>
                  <a:cubicBezTo>
                    <a:pt x="1469" y="1"/>
                    <a:pt x="1" y="1469"/>
                    <a:pt x="1" y="3263"/>
                  </a:cubicBezTo>
                  <a:cubicBezTo>
                    <a:pt x="1" y="5057"/>
                    <a:pt x="1469" y="6525"/>
                    <a:pt x="3263" y="6525"/>
                  </a:cubicBezTo>
                  <a:lnTo>
                    <a:pt x="16311" y="6525"/>
                  </a:lnTo>
                  <a:cubicBezTo>
                    <a:pt x="18105" y="6525"/>
                    <a:pt x="19573" y="5057"/>
                    <a:pt x="19573" y="3263"/>
                  </a:cubicBezTo>
                  <a:cubicBezTo>
                    <a:pt x="19573" y="1469"/>
                    <a:pt x="18105" y="1"/>
                    <a:pt x="16311" y="1"/>
                  </a:cubicBez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51" name="Google Shape;651;p18"/>
          <p:cNvSpPr/>
          <p:nvPr/>
        </p:nvSpPr>
        <p:spPr>
          <a:xfrm>
            <a:off x="779729" y="2257186"/>
            <a:ext cx="463647" cy="464863"/>
          </a:xfrm>
          <a:custGeom>
            <a:rect b="b" l="l" r="r" t="t"/>
            <a:pathLst>
              <a:path extrusionOk="0" h="12225" w="12193">
                <a:moveTo>
                  <a:pt x="8601" y="694"/>
                </a:moveTo>
                <a:cubicBezTo>
                  <a:pt x="9011" y="694"/>
                  <a:pt x="9326" y="1009"/>
                  <a:pt x="9326" y="1418"/>
                </a:cubicBezTo>
                <a:cubicBezTo>
                  <a:pt x="9326" y="1796"/>
                  <a:pt x="9011" y="2111"/>
                  <a:pt x="8601" y="2111"/>
                </a:cubicBezTo>
                <a:cubicBezTo>
                  <a:pt x="8223" y="2111"/>
                  <a:pt x="7908" y="1796"/>
                  <a:pt x="7908" y="1418"/>
                </a:cubicBezTo>
                <a:cubicBezTo>
                  <a:pt x="7908" y="1009"/>
                  <a:pt x="8223" y="694"/>
                  <a:pt x="8601" y="694"/>
                </a:cubicBezTo>
                <a:close/>
                <a:moveTo>
                  <a:pt x="10428" y="1418"/>
                </a:moveTo>
                <a:cubicBezTo>
                  <a:pt x="11027" y="1418"/>
                  <a:pt x="11500" y="1891"/>
                  <a:pt x="11500" y="2458"/>
                </a:cubicBezTo>
                <a:cubicBezTo>
                  <a:pt x="11058" y="2238"/>
                  <a:pt x="10586" y="2111"/>
                  <a:pt x="10113" y="2111"/>
                </a:cubicBezTo>
                <a:lnTo>
                  <a:pt x="9861" y="2111"/>
                </a:lnTo>
                <a:cubicBezTo>
                  <a:pt x="9987" y="1922"/>
                  <a:pt x="10082" y="1639"/>
                  <a:pt x="10082" y="1418"/>
                </a:cubicBezTo>
                <a:close/>
                <a:moveTo>
                  <a:pt x="7624" y="2427"/>
                </a:moveTo>
                <a:lnTo>
                  <a:pt x="7624" y="2427"/>
                </a:lnTo>
                <a:cubicBezTo>
                  <a:pt x="7782" y="2616"/>
                  <a:pt x="8034" y="2742"/>
                  <a:pt x="8255" y="2836"/>
                </a:cubicBezTo>
                <a:cubicBezTo>
                  <a:pt x="8223" y="3088"/>
                  <a:pt x="8286" y="3340"/>
                  <a:pt x="8412" y="3466"/>
                </a:cubicBezTo>
                <a:lnTo>
                  <a:pt x="9704" y="4915"/>
                </a:lnTo>
                <a:cubicBezTo>
                  <a:pt x="10239" y="5483"/>
                  <a:pt x="10334" y="6270"/>
                  <a:pt x="9987" y="6932"/>
                </a:cubicBezTo>
                <a:cubicBezTo>
                  <a:pt x="9672" y="7530"/>
                  <a:pt x="9074" y="7877"/>
                  <a:pt x="8412" y="7877"/>
                </a:cubicBezTo>
                <a:lnTo>
                  <a:pt x="7750" y="7877"/>
                </a:lnTo>
                <a:cubicBezTo>
                  <a:pt x="7813" y="7688"/>
                  <a:pt x="7908" y="7467"/>
                  <a:pt x="7908" y="7278"/>
                </a:cubicBezTo>
                <a:lnTo>
                  <a:pt x="7908" y="7152"/>
                </a:lnTo>
                <a:lnTo>
                  <a:pt x="8475" y="7152"/>
                </a:lnTo>
                <a:cubicBezTo>
                  <a:pt x="8853" y="7152"/>
                  <a:pt x="9200" y="6963"/>
                  <a:pt x="9420" y="6617"/>
                </a:cubicBezTo>
                <a:cubicBezTo>
                  <a:pt x="9672" y="6144"/>
                  <a:pt x="9483" y="5609"/>
                  <a:pt x="9326" y="5451"/>
                </a:cubicBezTo>
                <a:lnTo>
                  <a:pt x="7908" y="3970"/>
                </a:lnTo>
                <a:cubicBezTo>
                  <a:pt x="7530" y="3561"/>
                  <a:pt x="7435" y="2931"/>
                  <a:pt x="7624" y="2427"/>
                </a:cubicBezTo>
                <a:close/>
                <a:moveTo>
                  <a:pt x="4398" y="4298"/>
                </a:moveTo>
                <a:cubicBezTo>
                  <a:pt x="4581" y="4298"/>
                  <a:pt x="4764" y="4315"/>
                  <a:pt x="4946" y="4348"/>
                </a:cubicBezTo>
                <a:cubicBezTo>
                  <a:pt x="6238" y="4632"/>
                  <a:pt x="7183" y="5861"/>
                  <a:pt x="7183" y="7278"/>
                </a:cubicBezTo>
                <a:cubicBezTo>
                  <a:pt x="7183" y="7593"/>
                  <a:pt x="6931" y="7877"/>
                  <a:pt x="6616" y="7877"/>
                </a:cubicBezTo>
                <a:lnTo>
                  <a:pt x="2143" y="7877"/>
                </a:lnTo>
                <a:cubicBezTo>
                  <a:pt x="1607" y="7877"/>
                  <a:pt x="1134" y="8003"/>
                  <a:pt x="725" y="8223"/>
                </a:cubicBezTo>
                <a:cubicBezTo>
                  <a:pt x="725" y="7625"/>
                  <a:pt x="1197" y="7152"/>
                  <a:pt x="1796" y="7152"/>
                </a:cubicBezTo>
                <a:lnTo>
                  <a:pt x="5388" y="7152"/>
                </a:lnTo>
                <a:cubicBezTo>
                  <a:pt x="5577" y="7152"/>
                  <a:pt x="5734" y="6995"/>
                  <a:pt x="5734" y="6806"/>
                </a:cubicBezTo>
                <a:cubicBezTo>
                  <a:pt x="5734" y="6617"/>
                  <a:pt x="5577" y="6459"/>
                  <a:pt x="5388" y="6459"/>
                </a:cubicBezTo>
                <a:lnTo>
                  <a:pt x="2930" y="6459"/>
                </a:lnTo>
                <a:cubicBezTo>
                  <a:pt x="3088" y="6018"/>
                  <a:pt x="3497" y="5735"/>
                  <a:pt x="3970" y="5735"/>
                </a:cubicBezTo>
                <a:lnTo>
                  <a:pt x="4663" y="5735"/>
                </a:lnTo>
                <a:cubicBezTo>
                  <a:pt x="4883" y="5735"/>
                  <a:pt x="5041" y="5577"/>
                  <a:pt x="5041" y="5388"/>
                </a:cubicBezTo>
                <a:cubicBezTo>
                  <a:pt x="5041" y="5199"/>
                  <a:pt x="4883" y="5041"/>
                  <a:pt x="4663" y="5041"/>
                </a:cubicBezTo>
                <a:lnTo>
                  <a:pt x="3970" y="5041"/>
                </a:lnTo>
                <a:cubicBezTo>
                  <a:pt x="3088" y="5041"/>
                  <a:pt x="2395" y="5672"/>
                  <a:pt x="2237" y="6459"/>
                </a:cubicBezTo>
                <a:lnTo>
                  <a:pt x="1796" y="6459"/>
                </a:lnTo>
                <a:cubicBezTo>
                  <a:pt x="1733" y="6459"/>
                  <a:pt x="1607" y="6459"/>
                  <a:pt x="1512" y="6491"/>
                </a:cubicBezTo>
                <a:cubicBezTo>
                  <a:pt x="1670" y="5861"/>
                  <a:pt x="2048" y="5293"/>
                  <a:pt x="2552" y="4915"/>
                </a:cubicBezTo>
                <a:cubicBezTo>
                  <a:pt x="3072" y="4519"/>
                  <a:pt x="3728" y="4298"/>
                  <a:pt x="4398" y="4298"/>
                </a:cubicBezTo>
                <a:close/>
                <a:moveTo>
                  <a:pt x="5041" y="8728"/>
                </a:moveTo>
                <a:lnTo>
                  <a:pt x="5041" y="9295"/>
                </a:lnTo>
                <a:lnTo>
                  <a:pt x="4316" y="9295"/>
                </a:lnTo>
                <a:lnTo>
                  <a:pt x="5041" y="8728"/>
                </a:lnTo>
                <a:close/>
                <a:moveTo>
                  <a:pt x="8601" y="1"/>
                </a:moveTo>
                <a:cubicBezTo>
                  <a:pt x="7750" y="1"/>
                  <a:pt x="7089" y="757"/>
                  <a:pt x="7215" y="1607"/>
                </a:cubicBezTo>
                <a:cubicBezTo>
                  <a:pt x="6585" y="2458"/>
                  <a:pt x="6616" y="3655"/>
                  <a:pt x="7309" y="4443"/>
                </a:cubicBezTo>
                <a:lnTo>
                  <a:pt x="8727" y="5955"/>
                </a:lnTo>
                <a:cubicBezTo>
                  <a:pt x="8853" y="6176"/>
                  <a:pt x="8696" y="6491"/>
                  <a:pt x="8412" y="6491"/>
                </a:cubicBezTo>
                <a:lnTo>
                  <a:pt x="7782" y="6491"/>
                </a:lnTo>
                <a:cubicBezTo>
                  <a:pt x="7467" y="5104"/>
                  <a:pt x="6459" y="4002"/>
                  <a:pt x="5073" y="3750"/>
                </a:cubicBezTo>
                <a:cubicBezTo>
                  <a:pt x="4809" y="3688"/>
                  <a:pt x="4546" y="3658"/>
                  <a:pt x="4286" y="3658"/>
                </a:cubicBezTo>
                <a:cubicBezTo>
                  <a:pt x="3490" y="3658"/>
                  <a:pt x="2729" y="3936"/>
                  <a:pt x="2111" y="4411"/>
                </a:cubicBezTo>
                <a:cubicBezTo>
                  <a:pt x="1323" y="5010"/>
                  <a:pt x="851" y="5892"/>
                  <a:pt x="725" y="6837"/>
                </a:cubicBezTo>
                <a:cubicBezTo>
                  <a:pt x="315" y="7152"/>
                  <a:pt x="0" y="7719"/>
                  <a:pt x="0" y="8286"/>
                </a:cubicBezTo>
                <a:lnTo>
                  <a:pt x="0" y="9011"/>
                </a:lnTo>
                <a:cubicBezTo>
                  <a:pt x="0" y="9218"/>
                  <a:pt x="163" y="9357"/>
                  <a:pt x="328" y="9357"/>
                </a:cubicBezTo>
                <a:cubicBezTo>
                  <a:pt x="415" y="9357"/>
                  <a:pt x="502" y="9318"/>
                  <a:pt x="567" y="9232"/>
                </a:cubicBezTo>
                <a:cubicBezTo>
                  <a:pt x="977" y="8854"/>
                  <a:pt x="1512" y="8664"/>
                  <a:pt x="2080" y="8664"/>
                </a:cubicBezTo>
                <a:lnTo>
                  <a:pt x="4033" y="8664"/>
                </a:lnTo>
                <a:lnTo>
                  <a:pt x="2993" y="9452"/>
                </a:lnTo>
                <a:cubicBezTo>
                  <a:pt x="2710" y="9641"/>
                  <a:pt x="2867" y="10082"/>
                  <a:pt x="3182" y="10082"/>
                </a:cubicBezTo>
                <a:lnTo>
                  <a:pt x="4946" y="10082"/>
                </a:lnTo>
                <a:lnTo>
                  <a:pt x="4946" y="11878"/>
                </a:lnTo>
                <a:cubicBezTo>
                  <a:pt x="4946" y="12067"/>
                  <a:pt x="5104" y="12225"/>
                  <a:pt x="5293" y="12225"/>
                </a:cubicBezTo>
                <a:cubicBezTo>
                  <a:pt x="5514" y="12225"/>
                  <a:pt x="5671" y="12067"/>
                  <a:pt x="5671" y="11878"/>
                </a:cubicBezTo>
                <a:lnTo>
                  <a:pt x="5671" y="10082"/>
                </a:lnTo>
                <a:lnTo>
                  <a:pt x="6364" y="10082"/>
                </a:lnTo>
                <a:lnTo>
                  <a:pt x="6364" y="10429"/>
                </a:lnTo>
                <a:cubicBezTo>
                  <a:pt x="6364" y="10618"/>
                  <a:pt x="6522" y="10775"/>
                  <a:pt x="6711" y="10775"/>
                </a:cubicBezTo>
                <a:cubicBezTo>
                  <a:pt x="6931" y="10775"/>
                  <a:pt x="7089" y="10618"/>
                  <a:pt x="7089" y="10429"/>
                </a:cubicBezTo>
                <a:lnTo>
                  <a:pt x="7089" y="9704"/>
                </a:lnTo>
                <a:cubicBezTo>
                  <a:pt x="7089" y="9515"/>
                  <a:pt x="6931" y="9358"/>
                  <a:pt x="6711" y="9358"/>
                </a:cubicBezTo>
                <a:lnTo>
                  <a:pt x="5671" y="9358"/>
                </a:lnTo>
                <a:lnTo>
                  <a:pt x="5671" y="8664"/>
                </a:lnTo>
                <a:lnTo>
                  <a:pt x="8349" y="8664"/>
                </a:lnTo>
                <a:cubicBezTo>
                  <a:pt x="9231" y="8664"/>
                  <a:pt x="10113" y="8129"/>
                  <a:pt x="10554" y="7341"/>
                </a:cubicBezTo>
                <a:cubicBezTo>
                  <a:pt x="11027" y="6396"/>
                  <a:pt x="10901" y="5293"/>
                  <a:pt x="10145" y="4506"/>
                </a:cubicBezTo>
                <a:lnTo>
                  <a:pt x="8822" y="3057"/>
                </a:lnTo>
                <a:lnTo>
                  <a:pt x="8822" y="2994"/>
                </a:lnTo>
                <a:cubicBezTo>
                  <a:pt x="8853" y="2931"/>
                  <a:pt x="8759" y="2931"/>
                  <a:pt x="9987" y="2931"/>
                </a:cubicBezTo>
                <a:cubicBezTo>
                  <a:pt x="10554" y="2931"/>
                  <a:pt x="11058" y="3151"/>
                  <a:pt x="11437" y="3529"/>
                </a:cubicBezTo>
                <a:cubicBezTo>
                  <a:pt x="11523" y="3616"/>
                  <a:pt x="11621" y="3654"/>
                  <a:pt x="11712" y="3654"/>
                </a:cubicBezTo>
                <a:cubicBezTo>
                  <a:pt x="11886" y="3654"/>
                  <a:pt x="12035" y="3515"/>
                  <a:pt x="12035" y="3309"/>
                </a:cubicBezTo>
                <a:lnTo>
                  <a:pt x="12035" y="2584"/>
                </a:lnTo>
                <a:cubicBezTo>
                  <a:pt x="12193" y="1481"/>
                  <a:pt x="11374" y="694"/>
                  <a:pt x="10397" y="694"/>
                </a:cubicBezTo>
                <a:lnTo>
                  <a:pt x="9830" y="694"/>
                </a:lnTo>
                <a:cubicBezTo>
                  <a:pt x="9609" y="284"/>
                  <a:pt x="9137" y="1"/>
                  <a:pt x="8601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6" name="Google Shape;656;p19"/>
          <p:cNvPicPr preferRelativeResize="0"/>
          <p:nvPr/>
        </p:nvPicPr>
        <p:blipFill rotWithShape="1">
          <a:blip r:embed="rId4">
            <a:alphaModFix/>
          </a:blip>
          <a:srcRect b="0" l="0" r="0" t="63907"/>
          <a:stretch/>
        </p:blipFill>
        <p:spPr>
          <a:xfrm>
            <a:off x="-190539" y="3430716"/>
            <a:ext cx="9574502" cy="1943800"/>
          </a:xfrm>
          <a:prstGeom prst="rect">
            <a:avLst/>
          </a:prstGeom>
          <a:noFill/>
          <a:ln>
            <a:noFill/>
          </a:ln>
        </p:spPr>
      </p:pic>
      <p:sp>
        <p:nvSpPr>
          <p:cNvPr id="657" name="Google Shape;657;p19"/>
          <p:cNvSpPr txBox="1"/>
          <p:nvPr>
            <p:ph idx="1" type="subTitle"/>
          </p:nvPr>
        </p:nvSpPr>
        <p:spPr>
          <a:xfrm flipH="1">
            <a:off x="1541967" y="2386757"/>
            <a:ext cx="6060066" cy="11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-GB">
                <a:solidFill>
                  <a:srgbClr val="F3F3F3"/>
                </a:solidFill>
              </a:rPr>
              <a:t>You are somebody from which everything was taken from you.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-GB">
                <a:solidFill>
                  <a:srgbClr val="F3F3F3"/>
                </a:solidFill>
              </a:rPr>
              <a:t>Now you seek to get it all back.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>
              <a:solidFill>
                <a:srgbClr val="F3F3F3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-GB">
                <a:solidFill>
                  <a:srgbClr val="F3F3F3"/>
                </a:solidFill>
              </a:rPr>
              <a:t>But, little did you know what you really got yourself into…</a:t>
            </a:r>
            <a:endParaRPr/>
          </a:p>
        </p:txBody>
      </p:sp>
      <p:sp>
        <p:nvSpPr>
          <p:cNvPr id="658" name="Google Shape;658;p19"/>
          <p:cNvSpPr txBox="1"/>
          <p:nvPr>
            <p:ph type="title"/>
          </p:nvPr>
        </p:nvSpPr>
        <p:spPr>
          <a:xfrm>
            <a:off x="2279459" y="1603259"/>
            <a:ext cx="4634505" cy="89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GB" sz="4000">
                <a:solidFill>
                  <a:srgbClr val="F3F3F3"/>
                </a:solidFill>
              </a:rPr>
              <a:t>A WICKED HEISTY RESCUE</a:t>
            </a:r>
            <a:endParaRPr sz="4000">
              <a:solidFill>
                <a:srgbClr val="F3F3F3"/>
              </a:solidFill>
              <a:latin typeface="Teko"/>
              <a:ea typeface="Teko"/>
              <a:cs typeface="Teko"/>
              <a:sym typeface="Teko"/>
            </a:endParaRPr>
          </a:p>
        </p:txBody>
      </p:sp>
      <p:pic>
        <p:nvPicPr>
          <p:cNvPr id="659" name="Google Shape;659;p19"/>
          <p:cNvPicPr preferRelativeResize="0"/>
          <p:nvPr/>
        </p:nvPicPr>
        <p:blipFill rotWithShape="1">
          <a:blip r:embed="rId4">
            <a:alphaModFix/>
          </a:blip>
          <a:srcRect b="0" l="0" r="0" t="63907"/>
          <a:stretch/>
        </p:blipFill>
        <p:spPr>
          <a:xfrm flipH="1" rot="10800000">
            <a:off x="-239964" y="-80172"/>
            <a:ext cx="9574502" cy="194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0" name="Google Shape;660;p19"/>
          <p:cNvPicPr preferRelativeResize="0"/>
          <p:nvPr/>
        </p:nvPicPr>
        <p:blipFill rotWithShape="1">
          <a:blip r:embed="rId4">
            <a:alphaModFix/>
          </a:blip>
          <a:srcRect b="0" l="0" r="0" t="63907"/>
          <a:stretch/>
        </p:blipFill>
        <p:spPr>
          <a:xfrm>
            <a:off x="-190539" y="3430716"/>
            <a:ext cx="9574502" cy="19438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pic>
        <p:nvPicPr>
          <p:cNvPr id="661" name="Google Shape;661;p19"/>
          <p:cNvPicPr preferRelativeResize="0"/>
          <p:nvPr/>
        </p:nvPicPr>
        <p:blipFill rotWithShape="1">
          <a:blip r:embed="rId4">
            <a:alphaModFix/>
          </a:blip>
          <a:srcRect b="0" l="0" r="0" t="63907"/>
          <a:stretch/>
        </p:blipFill>
        <p:spPr>
          <a:xfrm flipH="1" rot="10800000">
            <a:off x="-239964" y="-80172"/>
            <a:ext cx="9574502" cy="194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20"/>
          <p:cNvSpPr txBox="1"/>
          <p:nvPr>
            <p:ph idx="1" type="subTitle"/>
          </p:nvPr>
        </p:nvSpPr>
        <p:spPr>
          <a:xfrm>
            <a:off x="5440917" y="2081729"/>
            <a:ext cx="3012300" cy="160494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F3F3F3"/>
                </a:solidFill>
              </a:rPr>
              <a:t>Taking place in the present day, a rebel group has seized a chance to infiltrate a massive, global corporation currently holding world power.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F3F3F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F3F3F3"/>
                </a:solidFill>
              </a:rPr>
              <a:t>You have been chosen to carry this task out.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F3F3F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F3F3F3"/>
                </a:solidFill>
              </a:rPr>
              <a:t>Yet, as you navigate the maze of corridors and further explore the depths, you begin to realize there is more than meets the eye.</a:t>
            </a:r>
            <a:endParaRPr>
              <a:solidFill>
                <a:srgbClr val="F3F3F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200"/>
              <a:buNone/>
            </a:pPr>
            <a:r>
              <a:t/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667" name="Google Shape;667;p20"/>
          <p:cNvSpPr txBox="1"/>
          <p:nvPr>
            <p:ph type="title"/>
          </p:nvPr>
        </p:nvSpPr>
        <p:spPr>
          <a:xfrm>
            <a:off x="1078952" y="2259300"/>
            <a:ext cx="2797200" cy="62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>
                <a:solidFill>
                  <a:srgbClr val="F3F3F3"/>
                </a:solidFill>
              </a:rPr>
              <a:t>Synopsis</a:t>
            </a:r>
            <a:endParaRPr>
              <a:solidFill>
                <a:srgbClr val="F3F3F3"/>
              </a:solidFill>
              <a:latin typeface="Teko"/>
              <a:ea typeface="Teko"/>
              <a:cs typeface="Teko"/>
              <a:sym typeface="Teko"/>
            </a:endParaRPr>
          </a:p>
        </p:txBody>
      </p:sp>
      <p:pic>
        <p:nvPicPr>
          <p:cNvPr id="668" name="Google Shape;66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5400000">
            <a:off x="-86012" y="1852038"/>
            <a:ext cx="3371849" cy="1439425"/>
          </a:xfrm>
          <a:prstGeom prst="rect">
            <a:avLst/>
          </a:prstGeom>
          <a:noFill/>
          <a:ln>
            <a:noFill/>
          </a:ln>
        </p:spPr>
      </p:pic>
      <p:sp>
        <p:nvSpPr>
          <p:cNvPr id="669" name="Google Shape;669;p2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70" name="Google Shape;670;p20"/>
          <p:cNvGrpSpPr/>
          <p:nvPr/>
        </p:nvGrpSpPr>
        <p:grpSpPr>
          <a:xfrm>
            <a:off x="3199414" y="3095733"/>
            <a:ext cx="5944582" cy="1320238"/>
            <a:chOff x="2735900" y="3141850"/>
            <a:chExt cx="4615000" cy="1024950"/>
          </a:xfrm>
        </p:grpSpPr>
        <p:sp>
          <p:nvSpPr>
            <p:cNvPr id="671" name="Google Shape;671;p20"/>
            <p:cNvSpPr/>
            <p:nvPr/>
          </p:nvSpPr>
          <p:spPr>
            <a:xfrm>
              <a:off x="2766025" y="3202100"/>
              <a:ext cx="4584875" cy="964700"/>
            </a:xfrm>
            <a:custGeom>
              <a:rect b="b" l="l" r="r" t="t"/>
              <a:pathLst>
                <a:path extrusionOk="0" h="38588" w="183395">
                  <a:moveTo>
                    <a:pt x="0" y="1"/>
                  </a:moveTo>
                  <a:lnTo>
                    <a:pt x="0" y="18282"/>
                  </a:lnTo>
                  <a:lnTo>
                    <a:pt x="20146" y="38519"/>
                  </a:lnTo>
                  <a:lnTo>
                    <a:pt x="20215" y="38588"/>
                  </a:lnTo>
                  <a:lnTo>
                    <a:pt x="183395" y="38588"/>
                  </a:lnTo>
                  <a:lnTo>
                    <a:pt x="183395" y="38156"/>
                  </a:lnTo>
                  <a:lnTo>
                    <a:pt x="20385" y="38156"/>
                  </a:lnTo>
                  <a:lnTo>
                    <a:pt x="421" y="18101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FFFA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2" name="Google Shape;672;p20"/>
            <p:cNvSpPr/>
            <p:nvPr/>
          </p:nvSpPr>
          <p:spPr>
            <a:xfrm>
              <a:off x="2735900" y="3141850"/>
              <a:ext cx="71075" cy="71100"/>
            </a:xfrm>
            <a:custGeom>
              <a:rect b="b" l="l" r="r" t="t"/>
              <a:pathLst>
                <a:path extrusionOk="0" h="2844" w="2843">
                  <a:moveTo>
                    <a:pt x="2411" y="421"/>
                  </a:moveTo>
                  <a:lnTo>
                    <a:pt x="2411" y="2411"/>
                  </a:lnTo>
                  <a:lnTo>
                    <a:pt x="421" y="2411"/>
                  </a:lnTo>
                  <a:lnTo>
                    <a:pt x="421" y="421"/>
                  </a:lnTo>
                  <a:close/>
                  <a:moveTo>
                    <a:pt x="0" y="1"/>
                  </a:moveTo>
                  <a:lnTo>
                    <a:pt x="0" y="2843"/>
                  </a:lnTo>
                  <a:lnTo>
                    <a:pt x="2843" y="2843"/>
                  </a:lnTo>
                  <a:lnTo>
                    <a:pt x="2843" y="1"/>
                  </a:lnTo>
                  <a:close/>
                </a:path>
              </a:pathLst>
            </a:custGeom>
            <a:solidFill>
              <a:srgbClr val="FFFA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21"/>
          <p:cNvSpPr txBox="1"/>
          <p:nvPr>
            <p:ph type="ctrTitle"/>
          </p:nvPr>
        </p:nvSpPr>
        <p:spPr>
          <a:xfrm>
            <a:off x="4751864" y="725989"/>
            <a:ext cx="2251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F3F3F3"/>
              </a:solidFill>
              <a:latin typeface="Teko"/>
              <a:ea typeface="Teko"/>
              <a:cs typeface="Teko"/>
              <a:sym typeface="Tek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rgbClr val="F3F3F3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678" name="Google Shape;678;p21"/>
          <p:cNvSpPr txBox="1"/>
          <p:nvPr>
            <p:ph idx="1" type="subTitle"/>
          </p:nvPr>
        </p:nvSpPr>
        <p:spPr>
          <a:xfrm>
            <a:off x="4751864" y="865680"/>
            <a:ext cx="2142300" cy="116454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-GB">
                <a:solidFill>
                  <a:srgbClr val="F3F3F3"/>
                </a:solidFill>
              </a:rPr>
              <a:t>Feel immersed in the story as each action dynamically changes the world around you</a:t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679" name="Google Shape;679;p21"/>
          <p:cNvSpPr txBox="1"/>
          <p:nvPr>
            <p:ph idx="2" type="title"/>
          </p:nvPr>
        </p:nvSpPr>
        <p:spPr>
          <a:xfrm>
            <a:off x="4078923" y="1008060"/>
            <a:ext cx="1753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GB">
                <a:solidFill>
                  <a:srgbClr val="F3F3F3"/>
                </a:solidFill>
                <a:latin typeface="Teko"/>
                <a:ea typeface="Teko"/>
                <a:cs typeface="Teko"/>
                <a:sym typeface="Teko"/>
              </a:rPr>
              <a:t>01</a:t>
            </a:r>
            <a:endParaRPr>
              <a:solidFill>
                <a:srgbClr val="F3F3F3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680" name="Google Shape;680;p21"/>
          <p:cNvSpPr txBox="1"/>
          <p:nvPr>
            <p:ph idx="3" type="ctrTitle"/>
          </p:nvPr>
        </p:nvSpPr>
        <p:spPr>
          <a:xfrm>
            <a:off x="6021200" y="1716846"/>
            <a:ext cx="2251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>
                <a:solidFill>
                  <a:srgbClr val="F3F3F3"/>
                </a:solidFill>
                <a:latin typeface="Teko"/>
                <a:ea typeface="Teko"/>
                <a:cs typeface="Teko"/>
                <a:sym typeface="Teko"/>
              </a:rPr>
              <a:t>Smooth Combat</a:t>
            </a:r>
            <a:endParaRPr>
              <a:solidFill>
                <a:srgbClr val="F3F3F3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681" name="Google Shape;681;p21"/>
          <p:cNvSpPr txBox="1"/>
          <p:nvPr>
            <p:ph idx="4" type="subTitle"/>
          </p:nvPr>
        </p:nvSpPr>
        <p:spPr>
          <a:xfrm>
            <a:off x="6021200" y="2143177"/>
            <a:ext cx="22212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-GB">
                <a:solidFill>
                  <a:srgbClr val="F3F3F3"/>
                </a:solidFill>
              </a:rPr>
              <a:t>Fast pace action scenes place you in the centre of the action</a:t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682" name="Google Shape;682;p21"/>
          <p:cNvSpPr txBox="1"/>
          <p:nvPr>
            <p:ph idx="5" type="title"/>
          </p:nvPr>
        </p:nvSpPr>
        <p:spPr>
          <a:xfrm>
            <a:off x="5282179" y="2002421"/>
            <a:ext cx="1753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GB">
                <a:solidFill>
                  <a:srgbClr val="F3F3F3"/>
                </a:solidFill>
                <a:latin typeface="Teko"/>
                <a:ea typeface="Teko"/>
                <a:cs typeface="Teko"/>
                <a:sym typeface="Teko"/>
              </a:rPr>
              <a:t>02</a:t>
            </a:r>
            <a:endParaRPr>
              <a:solidFill>
                <a:srgbClr val="F3F3F3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683" name="Google Shape;683;p21"/>
          <p:cNvSpPr txBox="1"/>
          <p:nvPr>
            <p:ph idx="6" type="ctrTitle"/>
          </p:nvPr>
        </p:nvSpPr>
        <p:spPr>
          <a:xfrm>
            <a:off x="6021200" y="2702742"/>
            <a:ext cx="2251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>
                <a:solidFill>
                  <a:srgbClr val="F3F3F3"/>
                </a:solidFill>
              </a:rPr>
              <a:t>Atmospheric Music</a:t>
            </a:r>
            <a:endParaRPr>
              <a:solidFill>
                <a:srgbClr val="F3F3F3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684" name="Google Shape;684;p21"/>
          <p:cNvSpPr txBox="1"/>
          <p:nvPr>
            <p:ph idx="7" type="subTitle"/>
          </p:nvPr>
        </p:nvSpPr>
        <p:spPr>
          <a:xfrm>
            <a:off x="6021200" y="3143999"/>
            <a:ext cx="21423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-GB">
                <a:solidFill>
                  <a:srgbClr val="F3F3F3"/>
                </a:solidFill>
              </a:rPr>
              <a:t>Witness breath-taking moments enhanced with beautiful compositions</a:t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685" name="Google Shape;685;p21"/>
          <p:cNvSpPr txBox="1"/>
          <p:nvPr>
            <p:ph idx="8" type="title"/>
          </p:nvPr>
        </p:nvSpPr>
        <p:spPr>
          <a:xfrm>
            <a:off x="5282179" y="2999622"/>
            <a:ext cx="1753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GB">
                <a:solidFill>
                  <a:srgbClr val="F3F3F3"/>
                </a:solidFill>
                <a:latin typeface="Teko"/>
                <a:ea typeface="Teko"/>
                <a:cs typeface="Teko"/>
                <a:sym typeface="Teko"/>
              </a:rPr>
              <a:t>03</a:t>
            </a:r>
            <a:endParaRPr>
              <a:solidFill>
                <a:srgbClr val="F3F3F3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686" name="Google Shape;686;p21"/>
          <p:cNvSpPr txBox="1"/>
          <p:nvPr>
            <p:ph idx="13" type="ctrTitle"/>
          </p:nvPr>
        </p:nvSpPr>
        <p:spPr>
          <a:xfrm>
            <a:off x="4751864" y="3690375"/>
            <a:ext cx="2251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>
                <a:solidFill>
                  <a:srgbClr val="F3F3F3"/>
                </a:solidFill>
              </a:rPr>
              <a:t>Every Action Matters</a:t>
            </a:r>
            <a:endParaRPr>
              <a:solidFill>
                <a:srgbClr val="F3F3F3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687" name="Google Shape;687;p21"/>
          <p:cNvSpPr txBox="1"/>
          <p:nvPr>
            <p:ph idx="14" type="subTitle"/>
          </p:nvPr>
        </p:nvSpPr>
        <p:spPr>
          <a:xfrm>
            <a:off x="4751864" y="4133531"/>
            <a:ext cx="2142300" cy="73665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F3F3F3"/>
                </a:solidFill>
              </a:rPr>
              <a:t>Your decisions matter. A moments quick thinking could lead to an entirely different path</a:t>
            </a:r>
            <a:endParaRPr>
              <a:solidFill>
                <a:srgbClr val="F3F3F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688" name="Google Shape;688;p21"/>
          <p:cNvSpPr txBox="1"/>
          <p:nvPr>
            <p:ph idx="15" type="title"/>
          </p:nvPr>
        </p:nvSpPr>
        <p:spPr>
          <a:xfrm>
            <a:off x="4078923" y="3991382"/>
            <a:ext cx="1753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GB">
                <a:solidFill>
                  <a:srgbClr val="F3F3F3"/>
                </a:solidFill>
                <a:latin typeface="Teko"/>
                <a:ea typeface="Teko"/>
                <a:cs typeface="Teko"/>
                <a:sym typeface="Teko"/>
              </a:rPr>
              <a:t>04</a:t>
            </a:r>
            <a:endParaRPr>
              <a:solidFill>
                <a:srgbClr val="F3F3F3"/>
              </a:solidFill>
              <a:latin typeface="Teko"/>
              <a:ea typeface="Teko"/>
              <a:cs typeface="Teko"/>
              <a:sym typeface="Teko"/>
            </a:endParaRPr>
          </a:p>
        </p:txBody>
      </p:sp>
      <p:pic>
        <p:nvPicPr>
          <p:cNvPr id="689" name="Google Shape;689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309904">
            <a:off x="-1708336" y="618577"/>
            <a:ext cx="7456030" cy="4193999"/>
          </a:xfrm>
          <a:prstGeom prst="rect">
            <a:avLst/>
          </a:prstGeom>
          <a:noFill/>
          <a:ln>
            <a:noFill/>
          </a:ln>
        </p:spPr>
      </p:pic>
      <p:sp>
        <p:nvSpPr>
          <p:cNvPr id="690" name="Google Shape;690;p21"/>
          <p:cNvSpPr txBox="1"/>
          <p:nvPr/>
        </p:nvSpPr>
        <p:spPr>
          <a:xfrm>
            <a:off x="4751864" y="391157"/>
            <a:ext cx="2251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eko"/>
              <a:buNone/>
            </a:pPr>
            <a:r>
              <a:rPr b="0" i="0" lang="en-GB" sz="1800" u="none" cap="none" strike="noStrike">
                <a:solidFill>
                  <a:srgbClr val="F3F3F3"/>
                </a:solidFill>
                <a:latin typeface="Teko"/>
                <a:ea typeface="Teko"/>
                <a:cs typeface="Teko"/>
                <a:sym typeface="Teko"/>
              </a:rPr>
              <a:t>Unique Storyline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22"/>
          <p:cNvSpPr txBox="1"/>
          <p:nvPr>
            <p:ph type="ctrTitle"/>
          </p:nvPr>
        </p:nvSpPr>
        <p:spPr>
          <a:xfrm>
            <a:off x="792729" y="2008223"/>
            <a:ext cx="2684117" cy="1127051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</a:pPr>
            <a:r>
              <a:rPr lang="en-GB" sz="3200"/>
              <a:t>Gameplay Demonstration</a:t>
            </a:r>
            <a:endParaRPr/>
          </a:p>
        </p:txBody>
      </p:sp>
      <p:pic>
        <p:nvPicPr>
          <p:cNvPr id="696" name="Google Shape;696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30777" y="818225"/>
            <a:ext cx="5913223" cy="3507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23"/>
          <p:cNvPicPr preferRelativeResize="0"/>
          <p:nvPr/>
        </p:nvPicPr>
        <p:blipFill rotWithShape="1">
          <a:blip r:embed="rId3">
            <a:alphaModFix/>
          </a:blip>
          <a:srcRect b="0" l="16428" r="19721" t="0"/>
          <a:stretch/>
        </p:blipFill>
        <p:spPr>
          <a:xfrm rot="-3012633">
            <a:off x="2144633" y="2540503"/>
            <a:ext cx="4253633" cy="3747394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23"/>
          <p:cNvSpPr txBox="1"/>
          <p:nvPr/>
        </p:nvSpPr>
        <p:spPr>
          <a:xfrm>
            <a:off x="1470600" y="2080126"/>
            <a:ext cx="771000" cy="2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GB" sz="2400" u="none" cap="none" strike="noStrik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DAY 1</a:t>
            </a:r>
            <a:endParaRPr b="0" i="0" sz="2400" u="none" cap="none" strike="noStrike">
              <a:solidFill>
                <a:schemeClr val="lt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703" name="Google Shape;703;p23"/>
          <p:cNvSpPr txBox="1"/>
          <p:nvPr/>
        </p:nvSpPr>
        <p:spPr>
          <a:xfrm>
            <a:off x="755099" y="2619068"/>
            <a:ext cx="1598633" cy="163966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GB" sz="1000" u="none" cap="none" strike="noStrike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We’ve written an initial about the bird, but with so little time, we all confirmed to make a heist on a research facility based on an idea brought up by Joseph. </a:t>
            </a:r>
            <a:endParaRPr b="0" i="0" sz="1000" u="none" cap="none" strike="noStrike">
              <a:solidFill>
                <a:schemeClr val="lt1"/>
              </a:solidFill>
              <a:latin typeface="Source Code Pro Light"/>
              <a:ea typeface="Source Code Pro Light"/>
              <a:cs typeface="Source Code Pro Light"/>
              <a:sym typeface="Source Code Pro Light"/>
            </a:endParaRPr>
          </a:p>
        </p:txBody>
      </p:sp>
      <p:sp>
        <p:nvSpPr>
          <p:cNvPr id="704" name="Google Shape;704;p23"/>
          <p:cNvSpPr txBox="1"/>
          <p:nvPr/>
        </p:nvSpPr>
        <p:spPr>
          <a:xfrm>
            <a:off x="3396754" y="1499653"/>
            <a:ext cx="771000" cy="2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GB" sz="2400" u="none" cap="none" strike="noStrik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DAY 2</a:t>
            </a:r>
            <a:endParaRPr b="0" i="0" sz="2400" u="none" cap="none" strike="noStrike">
              <a:solidFill>
                <a:schemeClr val="lt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705" name="Google Shape;705;p23"/>
          <p:cNvSpPr txBox="1"/>
          <p:nvPr/>
        </p:nvSpPr>
        <p:spPr>
          <a:xfrm>
            <a:off x="2681254" y="2045007"/>
            <a:ext cx="1486500" cy="213752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GB" sz="900" u="none" cap="none" strike="noStrike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After conferring with this idea, we first added the game to include rooms, items and one ending to the game.</a:t>
            </a:r>
            <a:endParaRPr b="0" i="0" sz="900" u="none" cap="none" strike="noStrike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706" name="Google Shape;706;p23"/>
          <p:cNvSpPr txBox="1"/>
          <p:nvPr/>
        </p:nvSpPr>
        <p:spPr>
          <a:xfrm>
            <a:off x="4648250" y="1499665"/>
            <a:ext cx="771000" cy="2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GB" sz="2400" u="none" cap="none" strike="noStrik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DAY 3</a:t>
            </a:r>
            <a:endParaRPr b="0" i="0" sz="2400" u="none" cap="none" strike="noStrike">
              <a:solidFill>
                <a:schemeClr val="lt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707" name="Google Shape;707;p23"/>
          <p:cNvSpPr txBox="1"/>
          <p:nvPr/>
        </p:nvSpPr>
        <p:spPr>
          <a:xfrm>
            <a:off x="4625196" y="1910920"/>
            <a:ext cx="1676100" cy="5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GB" sz="900" u="none" cap="none" strike="noStrike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As we worked on, some of us discover some modules, these include time (which pauses the execution of the game for a time), random (which randomises a number) and winsound (plays .wav sound files).</a:t>
            </a:r>
            <a:endParaRPr b="0" i="0" sz="900" u="none" cap="none" strike="noStrike">
              <a:solidFill>
                <a:schemeClr val="lt1"/>
              </a:solidFill>
              <a:latin typeface="Source Code Pro Light"/>
              <a:ea typeface="Source Code Pro Light"/>
              <a:cs typeface="Source Code Pro Light"/>
              <a:sym typeface="Source Code Pro Light"/>
            </a:endParaRPr>
          </a:p>
        </p:txBody>
      </p:sp>
      <p:sp>
        <p:nvSpPr>
          <p:cNvPr id="708" name="Google Shape;708;p23"/>
          <p:cNvSpPr txBox="1"/>
          <p:nvPr/>
        </p:nvSpPr>
        <p:spPr>
          <a:xfrm>
            <a:off x="6582014" y="2071977"/>
            <a:ext cx="771000" cy="2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GB" sz="2400" u="none" cap="none" strike="noStrik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DAY 4</a:t>
            </a:r>
            <a:endParaRPr b="0" i="0" sz="2400" u="none" cap="none" strike="noStrike">
              <a:solidFill>
                <a:schemeClr val="lt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709" name="Google Shape;709;p23"/>
          <p:cNvSpPr txBox="1"/>
          <p:nvPr/>
        </p:nvSpPr>
        <p:spPr>
          <a:xfrm>
            <a:off x="6582014" y="2485924"/>
            <a:ext cx="1486500" cy="124787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GB" sz="1000" u="none" cap="none" strike="noStrike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Just a search and use game would be cliché, so therefore we conferred to add an NPC to the game, the facility’s guard, along with bad ending.</a:t>
            </a:r>
            <a:endParaRPr b="0" i="0" sz="1000" u="none" cap="none" strike="noStrike">
              <a:solidFill>
                <a:schemeClr val="lt1"/>
              </a:solidFill>
              <a:latin typeface="Source Code Pro Light"/>
              <a:ea typeface="Source Code Pro Light"/>
              <a:cs typeface="Source Code Pro Light"/>
              <a:sym typeface="Source Code Pro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Source Code Pro Light"/>
              <a:ea typeface="Source Code Pro Light"/>
              <a:cs typeface="Source Code Pro Light"/>
              <a:sym typeface="Source Code Pro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Source Code Pro Light"/>
              <a:ea typeface="Source Code Pro Light"/>
              <a:cs typeface="Source Code Pro Light"/>
              <a:sym typeface="Source Code Pro Light"/>
            </a:endParaRPr>
          </a:p>
        </p:txBody>
      </p:sp>
      <p:sp>
        <p:nvSpPr>
          <p:cNvPr id="710" name="Google Shape;710;p23"/>
          <p:cNvSpPr txBox="1"/>
          <p:nvPr>
            <p:ph type="ctrTitle"/>
          </p:nvPr>
        </p:nvSpPr>
        <p:spPr>
          <a:xfrm>
            <a:off x="1964850" y="-53629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GB">
                <a:solidFill>
                  <a:srgbClr val="F3F3F3"/>
                </a:solidFill>
              </a:rPr>
              <a:t>Developmental Stages</a:t>
            </a:r>
            <a:endParaRPr>
              <a:solidFill>
                <a:srgbClr val="F3F3F3"/>
              </a:solidFill>
            </a:endParaRPr>
          </a:p>
        </p:txBody>
      </p:sp>
      <p:grpSp>
        <p:nvGrpSpPr>
          <p:cNvPr id="711" name="Google Shape;711;p23"/>
          <p:cNvGrpSpPr/>
          <p:nvPr/>
        </p:nvGrpSpPr>
        <p:grpSpPr>
          <a:xfrm>
            <a:off x="-10998" y="1298761"/>
            <a:ext cx="9144074" cy="780195"/>
            <a:chOff x="238125" y="2163800"/>
            <a:chExt cx="7200625" cy="614375"/>
          </a:xfrm>
        </p:grpSpPr>
        <p:sp>
          <p:nvSpPr>
            <p:cNvPr id="712" name="Google Shape;712;p23"/>
            <p:cNvSpPr/>
            <p:nvPr/>
          </p:nvSpPr>
          <p:spPr>
            <a:xfrm>
              <a:off x="238125" y="2163800"/>
              <a:ext cx="7200625" cy="455725"/>
            </a:xfrm>
            <a:custGeom>
              <a:rect b="b" l="l" r="r" t="t"/>
              <a:pathLst>
                <a:path extrusionOk="0" h="18229" w="288025">
                  <a:moveTo>
                    <a:pt x="81677" y="0"/>
                  </a:moveTo>
                  <a:lnTo>
                    <a:pt x="73033" y="18086"/>
                  </a:lnTo>
                  <a:lnTo>
                    <a:pt x="0" y="18086"/>
                  </a:lnTo>
                  <a:lnTo>
                    <a:pt x="0" y="18228"/>
                  </a:lnTo>
                  <a:lnTo>
                    <a:pt x="73116" y="18228"/>
                  </a:lnTo>
                  <a:lnTo>
                    <a:pt x="81772" y="155"/>
                  </a:lnTo>
                  <a:lnTo>
                    <a:pt x="193119" y="155"/>
                  </a:lnTo>
                  <a:lnTo>
                    <a:pt x="202299" y="18193"/>
                  </a:lnTo>
                  <a:lnTo>
                    <a:pt x="202311" y="18228"/>
                  </a:lnTo>
                  <a:lnTo>
                    <a:pt x="288024" y="18228"/>
                  </a:lnTo>
                  <a:lnTo>
                    <a:pt x="288024" y="18086"/>
                  </a:lnTo>
                  <a:lnTo>
                    <a:pt x="202406" y="18086"/>
                  </a:lnTo>
                  <a:lnTo>
                    <a:pt x="193227" y="36"/>
                  </a:lnTo>
                  <a:lnTo>
                    <a:pt x="193203" y="0"/>
                  </a:lnTo>
                  <a:close/>
                </a:path>
              </a:pathLst>
            </a:custGeom>
            <a:solidFill>
              <a:srgbClr val="4DFFFF"/>
            </a:solidFill>
            <a:ln cap="flat" cmpd="sng" w="9525">
              <a:solidFill>
                <a:srgbClr val="11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3" name="Google Shape;713;p23"/>
            <p:cNvSpPr/>
            <p:nvPr/>
          </p:nvSpPr>
          <p:spPr>
            <a:xfrm>
              <a:off x="1716575" y="2679025"/>
              <a:ext cx="114025" cy="99150"/>
            </a:xfrm>
            <a:custGeom>
              <a:rect b="b" l="l" r="r" t="t"/>
              <a:pathLst>
                <a:path extrusionOk="0" h="3966" w="4561">
                  <a:moveTo>
                    <a:pt x="0" y="1"/>
                  </a:moveTo>
                  <a:lnTo>
                    <a:pt x="2286" y="3965"/>
                  </a:lnTo>
                  <a:lnTo>
                    <a:pt x="4560" y="1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4" name="Google Shape;714;p23"/>
            <p:cNvSpPr/>
            <p:nvPr/>
          </p:nvSpPr>
          <p:spPr>
            <a:xfrm>
              <a:off x="3177863" y="2233450"/>
              <a:ext cx="114325" cy="98825"/>
            </a:xfrm>
            <a:custGeom>
              <a:rect b="b" l="l" r="r" t="t"/>
              <a:pathLst>
                <a:path extrusionOk="0" h="3953" w="4573">
                  <a:moveTo>
                    <a:pt x="1" y="0"/>
                  </a:moveTo>
                  <a:lnTo>
                    <a:pt x="2287" y="3953"/>
                  </a:lnTo>
                  <a:lnTo>
                    <a:pt x="4573" y="0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5" name="Google Shape;715;p23"/>
            <p:cNvSpPr/>
            <p:nvPr/>
          </p:nvSpPr>
          <p:spPr>
            <a:xfrm>
              <a:off x="4116912" y="2233450"/>
              <a:ext cx="114325" cy="98825"/>
            </a:xfrm>
            <a:custGeom>
              <a:rect b="b" l="l" r="r" t="t"/>
              <a:pathLst>
                <a:path extrusionOk="0" h="3953" w="4573">
                  <a:moveTo>
                    <a:pt x="0" y="0"/>
                  </a:moveTo>
                  <a:lnTo>
                    <a:pt x="2286" y="3953"/>
                  </a:lnTo>
                  <a:lnTo>
                    <a:pt x="4572" y="0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6" name="Google Shape;716;p23"/>
            <p:cNvSpPr/>
            <p:nvPr/>
          </p:nvSpPr>
          <p:spPr>
            <a:xfrm>
              <a:off x="5511100" y="2679025"/>
              <a:ext cx="114025" cy="99150"/>
            </a:xfrm>
            <a:custGeom>
              <a:rect b="b" l="l" r="r" t="t"/>
              <a:pathLst>
                <a:path extrusionOk="0" h="3966" w="4561">
                  <a:moveTo>
                    <a:pt x="0" y="1"/>
                  </a:moveTo>
                  <a:lnTo>
                    <a:pt x="2274" y="3965"/>
                  </a:lnTo>
                  <a:lnTo>
                    <a:pt x="4560" y="1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itch Deck Template">
  <a:themeElements>
    <a:clrScheme name="Simple Light">
      <a:dk1>
        <a:srgbClr val="000000"/>
      </a:dk1>
      <a:lt1>
        <a:srgbClr val="F3F3F3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